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8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4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0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3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1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0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DD08-8A18-4782-8429-2E9E536067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0D6B-D566-4CDE-B59B-0EE09FBB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9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Study Guide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Summary Version </a:t>
            </a:r>
          </a:p>
          <a:p>
            <a:r>
              <a:rPr lang="en-US" dirty="0" smtClean="0"/>
              <a:t>You should add information/ connect these questions to the vocabulary terms from this Unit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5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Scientific Method – </a:t>
            </a:r>
          </a:p>
          <a:p>
            <a:pPr lvl="1"/>
            <a:r>
              <a:rPr lang="en-US" dirty="0" smtClean="0"/>
              <a:t>Skepticism – questioning everything (traditions and older theories)</a:t>
            </a:r>
          </a:p>
          <a:p>
            <a:pPr lvl="1"/>
            <a:r>
              <a:rPr lang="en-US" dirty="0" smtClean="0"/>
              <a:t>Bacon and Descartes – devoted their lives to developing the Scientific Method</a:t>
            </a:r>
          </a:p>
          <a:p>
            <a:pPr lvl="1"/>
            <a:r>
              <a:rPr lang="en-US" dirty="0" smtClean="0"/>
              <a:t>Steps </a:t>
            </a:r>
          </a:p>
          <a:p>
            <a:pPr lvl="2"/>
            <a:r>
              <a:rPr lang="en-US" dirty="0" smtClean="0"/>
              <a:t>Stating the problem </a:t>
            </a:r>
          </a:p>
          <a:p>
            <a:pPr lvl="2"/>
            <a:r>
              <a:rPr lang="en-US" dirty="0" smtClean="0"/>
              <a:t>Gather information</a:t>
            </a:r>
          </a:p>
          <a:p>
            <a:pPr lvl="2"/>
            <a:r>
              <a:rPr lang="en-US" dirty="0" smtClean="0"/>
              <a:t>Form a theory </a:t>
            </a:r>
          </a:p>
          <a:p>
            <a:pPr lvl="2"/>
            <a:r>
              <a:rPr lang="en-US" dirty="0" smtClean="0"/>
              <a:t>Experiment </a:t>
            </a:r>
          </a:p>
          <a:p>
            <a:pPr lvl="2"/>
            <a:r>
              <a:rPr lang="en-US" dirty="0" smtClean="0"/>
              <a:t>Gather Data</a:t>
            </a:r>
          </a:p>
          <a:p>
            <a:pPr lvl="2"/>
            <a:r>
              <a:rPr lang="en-US" dirty="0" smtClean="0"/>
              <a:t>Come to a conclusion </a:t>
            </a:r>
          </a:p>
          <a:p>
            <a:pPr lvl="2"/>
            <a:r>
              <a:rPr lang="en-US" dirty="0" smtClean="0"/>
              <a:t>Share your data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6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1a. What was the Renaissance?</a:t>
            </a:r>
          </a:p>
          <a:p>
            <a:r>
              <a:rPr lang="en-US" dirty="0"/>
              <a:t>Description and Meaning: </a:t>
            </a:r>
          </a:p>
          <a:p>
            <a:pPr lvl="1"/>
            <a:r>
              <a:rPr lang="en-US" dirty="0"/>
              <a:t>Critical rebirth of Greek and roman ideals </a:t>
            </a:r>
          </a:p>
          <a:p>
            <a:pPr lvl="1"/>
            <a:r>
              <a:rPr lang="en-US" dirty="0"/>
              <a:t>era of creativity change and innovation</a:t>
            </a:r>
          </a:p>
          <a:p>
            <a:pPr lvl="1"/>
            <a:r>
              <a:rPr lang="en-US" dirty="0"/>
              <a:t>Artists and scholars produced great work</a:t>
            </a:r>
          </a:p>
          <a:p>
            <a:pPr lvl="1"/>
            <a:r>
              <a:rPr lang="en-US" dirty="0"/>
              <a:t>Age of examination and </a:t>
            </a:r>
            <a:r>
              <a:rPr lang="en-US" dirty="0" smtClean="0"/>
              <a:t>exploration</a:t>
            </a:r>
            <a:endParaRPr lang="en-US" dirty="0"/>
          </a:p>
          <a:p>
            <a:r>
              <a:rPr lang="en-US" dirty="0"/>
              <a:t>Significance and Impact:</a:t>
            </a:r>
          </a:p>
          <a:p>
            <a:pPr lvl="1"/>
            <a:r>
              <a:rPr lang="en-US" dirty="0"/>
              <a:t>Great art was produced, era of humanism, expression, individuality.</a:t>
            </a:r>
          </a:p>
          <a:p>
            <a:pPr lvl="1"/>
            <a:r>
              <a:rPr lang="en-US" dirty="0"/>
              <a:t>Explored many areas they couldn’t </a:t>
            </a:r>
            <a:r>
              <a:rPr lang="en-US" dirty="0" smtClean="0"/>
              <a:t>before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638"/>
            <a:ext cx="4038600" cy="65833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1b. Why did it start in Italy?</a:t>
            </a:r>
          </a:p>
          <a:p>
            <a:pPr>
              <a:buNone/>
            </a:pPr>
            <a:r>
              <a:rPr lang="en-US" dirty="0"/>
              <a:t>Geography:</a:t>
            </a:r>
          </a:p>
          <a:p>
            <a:pPr lvl="1"/>
            <a:r>
              <a:rPr lang="en-US" dirty="0"/>
              <a:t>peninsular  nation-trade</a:t>
            </a:r>
          </a:p>
          <a:p>
            <a:pPr lvl="1"/>
            <a:r>
              <a:rPr lang="en-US" dirty="0"/>
              <a:t>Roman ruins-near </a:t>
            </a:r>
            <a:r>
              <a:rPr lang="en-US" dirty="0" smtClean="0"/>
              <a:t>by</a:t>
            </a:r>
            <a:endParaRPr lang="en-US" dirty="0"/>
          </a:p>
          <a:p>
            <a:pPr lvl="1"/>
            <a:r>
              <a:rPr lang="en-US" dirty="0"/>
              <a:t>Central </a:t>
            </a:r>
            <a:r>
              <a:rPr lang="en-US" dirty="0" smtClean="0"/>
              <a:t>Europe (many trade routes)</a:t>
            </a:r>
            <a:endParaRPr lang="en-US" dirty="0"/>
          </a:p>
          <a:p>
            <a:pPr lvl="1"/>
            <a:r>
              <a:rPr lang="en-US" dirty="0"/>
              <a:t>Were church was </a:t>
            </a:r>
            <a:r>
              <a:rPr lang="en-US" dirty="0" smtClean="0"/>
              <a:t>centered ($)</a:t>
            </a:r>
            <a:endParaRPr lang="en-US" dirty="0"/>
          </a:p>
          <a:p>
            <a:pPr>
              <a:buNone/>
            </a:pPr>
            <a:r>
              <a:rPr lang="en-US" dirty="0"/>
              <a:t>Economy:</a:t>
            </a:r>
          </a:p>
          <a:p>
            <a:pPr lvl="1"/>
            <a:r>
              <a:rPr lang="en-US" dirty="0"/>
              <a:t>Trade</a:t>
            </a:r>
          </a:p>
          <a:p>
            <a:pPr lvl="1"/>
            <a:r>
              <a:rPr lang="en-US" dirty="0"/>
              <a:t>Church gave money to artisans</a:t>
            </a:r>
          </a:p>
          <a:p>
            <a:pPr lvl="1"/>
            <a:r>
              <a:rPr lang="en-US" dirty="0"/>
              <a:t>Rich people gave money to </a:t>
            </a:r>
            <a:r>
              <a:rPr lang="en-US" dirty="0" smtClean="0"/>
              <a:t>artisans (Patrons)</a:t>
            </a:r>
            <a:endParaRPr lang="en-US" dirty="0"/>
          </a:p>
          <a:p>
            <a:pPr>
              <a:buNone/>
            </a:pPr>
            <a:r>
              <a:rPr lang="en-US" dirty="0"/>
              <a:t>Society:</a:t>
            </a:r>
          </a:p>
          <a:p>
            <a:pPr lvl="1"/>
            <a:r>
              <a:rPr lang="en-US" dirty="0"/>
              <a:t>People were becoming individuals and wanted to live life to the fullest </a:t>
            </a:r>
          </a:p>
          <a:p>
            <a:pPr>
              <a:buNone/>
            </a:pPr>
            <a:r>
              <a:rPr lang="en-US" dirty="0"/>
              <a:t>Government: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Italy was divided into city-states and each city-states would compete against one another for power. Each city-state was controlled by a powerful family (merchants) and these families wanted to keep the citizens of their states happy so that they could stay in power.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1143000"/>
          </a:xfrm>
        </p:spPr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5" y="1427577"/>
            <a:ext cx="3581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2a. What was humanism</a:t>
            </a:r>
          </a:p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Interest in the ancient world and renewed interest in learning and education</a:t>
            </a:r>
          </a:p>
          <a:p>
            <a:r>
              <a:rPr lang="en-US" dirty="0"/>
              <a:t>The humanities:</a:t>
            </a:r>
          </a:p>
          <a:p>
            <a:pPr lvl="1"/>
            <a:r>
              <a:rPr lang="en-US" dirty="0"/>
              <a:t>Examples: languages, math, history, etc. (the subjects you take)</a:t>
            </a:r>
          </a:p>
          <a:p>
            <a:r>
              <a:rPr lang="en-US" dirty="0"/>
              <a:t>Impact/ effect:</a:t>
            </a:r>
          </a:p>
          <a:p>
            <a:pPr lvl="1"/>
            <a:r>
              <a:rPr lang="en-US" dirty="0"/>
              <a:t>Renewed interest in logical thinking, art, and religion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0"/>
            <a:ext cx="48768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2b. How did the art and literature of the time reflect humanist thought?</a:t>
            </a:r>
          </a:p>
          <a:p>
            <a:r>
              <a:rPr lang="en-US" dirty="0"/>
              <a:t>Examples of individualism:</a:t>
            </a:r>
          </a:p>
          <a:p>
            <a:pPr lvl="1"/>
            <a:r>
              <a:rPr lang="en-US" dirty="0" smtClean="0"/>
              <a:t>Having personal needs/goals and wants</a:t>
            </a:r>
          </a:p>
          <a:p>
            <a:pPr lvl="1"/>
            <a:r>
              <a:rPr lang="en-US" dirty="0" smtClean="0"/>
              <a:t>Ex: Portraits </a:t>
            </a:r>
            <a:r>
              <a:rPr lang="en-US" dirty="0"/>
              <a:t>(the Mona Lisa – by da Vinci)</a:t>
            </a:r>
          </a:p>
          <a:p>
            <a:r>
              <a:rPr lang="en-US" dirty="0"/>
              <a:t>Secularism:</a:t>
            </a:r>
          </a:p>
          <a:p>
            <a:pPr lvl="1"/>
            <a:r>
              <a:rPr lang="en-US" dirty="0" smtClean="0"/>
              <a:t>Being interested in things of this world</a:t>
            </a:r>
          </a:p>
          <a:p>
            <a:pPr lvl="1"/>
            <a:r>
              <a:rPr lang="en-US" dirty="0" smtClean="0"/>
              <a:t>Art </a:t>
            </a:r>
            <a:r>
              <a:rPr lang="en-US" dirty="0"/>
              <a:t>that focuses on worldly matters (Bruegel’s landscapes of peasant life)</a:t>
            </a:r>
          </a:p>
          <a:p>
            <a:r>
              <a:rPr lang="en-US" dirty="0"/>
              <a:t>Idealism:</a:t>
            </a:r>
          </a:p>
          <a:p>
            <a:pPr lvl="1"/>
            <a:r>
              <a:rPr lang="en-US" dirty="0" smtClean="0"/>
              <a:t>The idea of a better/ ideal society to work towards</a:t>
            </a:r>
          </a:p>
          <a:p>
            <a:pPr lvl="1"/>
            <a:r>
              <a:rPr lang="en-US" dirty="0" smtClean="0"/>
              <a:t>Ex: An </a:t>
            </a:r>
            <a:r>
              <a:rPr lang="en-US" dirty="0"/>
              <a:t>ideal society (</a:t>
            </a:r>
            <a:r>
              <a:rPr lang="en-US" i="1" dirty="0"/>
              <a:t>Utopia </a:t>
            </a:r>
            <a:r>
              <a:rPr lang="en-US" dirty="0"/>
              <a:t>by Sir Thomas Moore) </a:t>
            </a:r>
          </a:p>
          <a:p>
            <a:r>
              <a:rPr lang="en-US" dirty="0"/>
              <a:t>Realism:</a:t>
            </a:r>
          </a:p>
          <a:p>
            <a:pPr lvl="1"/>
            <a:r>
              <a:rPr lang="en-US" dirty="0"/>
              <a:t>Detailed Paintings that portray how things really look </a:t>
            </a:r>
            <a:r>
              <a:rPr lang="en-US" dirty="0" smtClean="0"/>
              <a:t>(Ex: </a:t>
            </a:r>
            <a:r>
              <a:rPr lang="en-US" i="1" dirty="0" smtClean="0"/>
              <a:t>Rabbit</a:t>
            </a:r>
            <a:r>
              <a:rPr lang="en-US" dirty="0" smtClean="0"/>
              <a:t> </a:t>
            </a:r>
            <a:r>
              <a:rPr lang="en-US" dirty="0"/>
              <a:t>– by Durer)   </a:t>
            </a:r>
          </a:p>
          <a:p>
            <a:r>
              <a:rPr lang="en-US" dirty="0"/>
              <a:t>Skepticism: </a:t>
            </a:r>
          </a:p>
          <a:p>
            <a:pPr lvl="1"/>
            <a:r>
              <a:rPr lang="en-US" dirty="0"/>
              <a:t>Questioning Authority/ Tradition </a:t>
            </a:r>
            <a:r>
              <a:rPr lang="en-US" dirty="0" smtClean="0"/>
              <a:t>(Ex: Copernicus </a:t>
            </a:r>
            <a:r>
              <a:rPr lang="en-US" dirty="0"/>
              <a:t>is skeptical about geocentric universe)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4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Expansion North – trade routes/ Italy’s location spread the Renaissance from Italy northward</a:t>
            </a:r>
          </a:p>
          <a:p>
            <a:r>
              <a:rPr lang="en-US" dirty="0" smtClean="0"/>
              <a:t>Influence of Artists – traveled significantly and more people experienced Renaissance Art</a:t>
            </a:r>
          </a:p>
          <a:p>
            <a:r>
              <a:rPr lang="en-US" dirty="0" smtClean="0"/>
              <a:t>Impact of Tech – Printing Press is cheaper and easier to produce (ex: bible)</a:t>
            </a:r>
          </a:p>
          <a:p>
            <a:r>
              <a:rPr lang="en-US" dirty="0" smtClean="0"/>
              <a:t>Compare and Contrast – </a:t>
            </a:r>
          </a:p>
          <a:p>
            <a:pPr lvl="1"/>
            <a:r>
              <a:rPr lang="en-US" b="1" dirty="0" smtClean="0"/>
              <a:t>Individualism</a:t>
            </a:r>
            <a:r>
              <a:rPr lang="en-US" dirty="0" smtClean="0"/>
              <a:t> – expressed through unique styles (ex: Shakespeare) </a:t>
            </a:r>
          </a:p>
          <a:p>
            <a:pPr lvl="1"/>
            <a:r>
              <a:rPr lang="en-US" b="1" dirty="0" smtClean="0"/>
              <a:t>Realism</a:t>
            </a:r>
            <a:r>
              <a:rPr lang="en-US" dirty="0" smtClean="0"/>
              <a:t> – Artists painted using perspective as oil paints are introduced </a:t>
            </a:r>
          </a:p>
          <a:p>
            <a:pPr lvl="1"/>
            <a:r>
              <a:rPr lang="en-US" dirty="0" smtClean="0"/>
              <a:t>Humanism – secularism: focus more on worldly things </a:t>
            </a:r>
          </a:p>
          <a:p>
            <a:pPr lvl="1"/>
            <a:r>
              <a:rPr lang="en-US" dirty="0" smtClean="0"/>
              <a:t>Skepticism – question authority including the Church, standard art practices and geocentric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Reasons for breaking with Church </a:t>
            </a:r>
          </a:p>
          <a:p>
            <a:pPr lvl="1"/>
            <a:r>
              <a:rPr lang="en-US" b="1" dirty="0" smtClean="0"/>
              <a:t>Secular interests </a:t>
            </a:r>
            <a:r>
              <a:rPr lang="en-US" dirty="0" smtClean="0"/>
              <a:t>of the Church = not focusing on education, corruption and the selling of indulgences </a:t>
            </a:r>
          </a:p>
          <a:p>
            <a:pPr lvl="1"/>
            <a:r>
              <a:rPr lang="en-US" b="1" dirty="0" smtClean="0"/>
              <a:t>Indulgences</a:t>
            </a:r>
            <a:r>
              <a:rPr lang="en-US" dirty="0" smtClean="0"/>
              <a:t> = piece of paper that forgave people of their sins and then they would spend less time in purgatory</a:t>
            </a:r>
          </a:p>
          <a:p>
            <a:pPr lvl="1"/>
            <a:r>
              <a:rPr lang="en-US" b="1" dirty="0" smtClean="0"/>
              <a:t>95 theses</a:t>
            </a:r>
            <a:r>
              <a:rPr lang="en-US" dirty="0" smtClean="0"/>
              <a:t> and spread – Martin Luther’s major work that spread via the Printing Press</a:t>
            </a:r>
          </a:p>
          <a:p>
            <a:r>
              <a:rPr lang="en-US" b="1" dirty="0" smtClean="0"/>
              <a:t>Martin Luther’s Ideals</a:t>
            </a:r>
          </a:p>
          <a:p>
            <a:pPr lvl="1"/>
            <a:r>
              <a:rPr lang="en-US" dirty="0" smtClean="0"/>
              <a:t>Pope did not speak for god, the church and priesthood was not needed for salvation and all you need is Faith to get to heaven. </a:t>
            </a:r>
          </a:p>
          <a:p>
            <a:pPr lvl="1"/>
            <a:r>
              <a:rPr lang="en-US" dirty="0" smtClean="0"/>
              <a:t>Diet of Worms – meeting organized by Charles V (HRE) ordering Luther to take back the 95 Theses. Excommunicated Luther when he refused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Compare and Contrast </a:t>
            </a:r>
          </a:p>
          <a:p>
            <a:pPr lvl="1"/>
            <a:r>
              <a:rPr lang="en-US" b="1" dirty="0" smtClean="0"/>
              <a:t>Major tenants of Christianity – monotheistic, believed in 1 God and Jesus, and believed in the Bible</a:t>
            </a:r>
          </a:p>
          <a:p>
            <a:pPr lvl="1"/>
            <a:r>
              <a:rPr lang="en-US" dirty="0" smtClean="0"/>
              <a:t>Heaven </a:t>
            </a:r>
            <a:r>
              <a:rPr lang="en-US" dirty="0" smtClean="0">
                <a:sym typeface="Wingdings" pitchFamily="2" charset="2"/>
              </a:rPr>
              <a:t> Catholicism (faith and good deeds/ Purgatory), Luther (just faith), Calvinism (Predestination)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Bible  Catholic (only Church officials read bible) Luther (everyone can read bible/ rituals don’t mater) Calvin (read &amp; interpret bible literally)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Leadership  Catholic (Pope), Luther (elected council), Calvin (appointed elders)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Reasons behind Henry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Personal issues – wife could not have anymore kids and he needs an heir so he wants to divorce his first wife</a:t>
            </a:r>
          </a:p>
          <a:p>
            <a:pPr lvl="1"/>
            <a:r>
              <a:rPr lang="en-US" dirty="0" smtClean="0"/>
              <a:t>Political issues – wanted more power and wealth (confiscated Church lands)</a:t>
            </a:r>
          </a:p>
          <a:p>
            <a:r>
              <a:rPr lang="en-US" dirty="0" smtClean="0"/>
              <a:t>Edward </a:t>
            </a:r>
          </a:p>
          <a:p>
            <a:pPr lvl="1"/>
            <a:r>
              <a:rPr lang="en-US" dirty="0" smtClean="0"/>
              <a:t>VERY protestant presented Crammers Book of common prayer and converted all of England into Protestantism</a:t>
            </a:r>
          </a:p>
          <a:p>
            <a:r>
              <a:rPr lang="en-US" dirty="0" smtClean="0"/>
              <a:t>Mary </a:t>
            </a:r>
          </a:p>
          <a:p>
            <a:pPr lvl="1"/>
            <a:r>
              <a:rPr lang="en-US" dirty="0" smtClean="0"/>
              <a:t>VERY Catholic – returned England to the Catholic faith and persecuted Protestants </a:t>
            </a:r>
          </a:p>
          <a:p>
            <a:r>
              <a:rPr lang="en-US" dirty="0" smtClean="0"/>
              <a:t>Elizabeth </a:t>
            </a:r>
          </a:p>
          <a:p>
            <a:pPr lvl="1"/>
            <a:r>
              <a:rPr lang="en-US" dirty="0" smtClean="0"/>
              <a:t>middle ground between Catholics and Protestants (gave power to the Bishops and ended religious strife in England)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What was the Catholic Reformation </a:t>
            </a:r>
            <a:r>
              <a:rPr lang="en-US" dirty="0" smtClean="0">
                <a:sym typeface="Wingdings" pitchFamily="2" charset="2"/>
              </a:rPr>
              <a:t>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Get Protestants to revert to Catholicism and emphasize elements of the Catholic faith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Council of Trent  established reform in 1545, established schools and bettered education, tried to end </a:t>
            </a:r>
            <a:r>
              <a:rPr lang="en-US" u="sng" dirty="0" smtClean="0">
                <a:sym typeface="Wingdings" pitchFamily="2" charset="2"/>
              </a:rPr>
              <a:t>corruption, </a:t>
            </a:r>
            <a:r>
              <a:rPr lang="en-US" dirty="0" smtClean="0">
                <a:sym typeface="Wingdings" pitchFamily="2" charset="2"/>
              </a:rPr>
              <a:t>reinforced what principles the Catholic faith believed in.</a:t>
            </a:r>
            <a:endParaRPr lang="en-US" u="sng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Jesuits 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founded by Loyola to recruit people to Catholicism </a:t>
            </a:r>
          </a:p>
          <a:p>
            <a:r>
              <a:rPr lang="en-US" dirty="0" smtClean="0">
                <a:sym typeface="Wingdings" pitchFamily="2" charset="2"/>
              </a:rPr>
              <a:t>Inquisition 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church court to try people for heresy, and the index of forbidden books was a list of works considers too immoral for Catholics to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Scientific advances </a:t>
            </a:r>
          </a:p>
          <a:p>
            <a:pPr lvl="1"/>
            <a:r>
              <a:rPr lang="en-US" dirty="0" err="1" smtClean="0"/>
              <a:t>Kepler</a:t>
            </a:r>
            <a:r>
              <a:rPr lang="en-US" dirty="0" smtClean="0"/>
              <a:t> – planets revolved in ellipses </a:t>
            </a:r>
          </a:p>
          <a:p>
            <a:pPr lvl="1"/>
            <a:r>
              <a:rPr lang="en-US" dirty="0" smtClean="0"/>
              <a:t>Galileo – invented the telescope</a:t>
            </a:r>
          </a:p>
          <a:p>
            <a:pPr lvl="1"/>
            <a:r>
              <a:rPr lang="en-US" dirty="0" smtClean="0"/>
              <a:t>Brahe – supporting the heliocentric theory </a:t>
            </a:r>
          </a:p>
          <a:p>
            <a:pPr lvl="1"/>
            <a:r>
              <a:rPr lang="en-US" dirty="0" smtClean="0"/>
              <a:t>Newton – gravity </a:t>
            </a:r>
          </a:p>
          <a:p>
            <a:pPr lvl="1"/>
            <a:r>
              <a:rPr lang="en-US" dirty="0" smtClean="0"/>
              <a:t>Lew – microscope – cells and </a:t>
            </a:r>
            <a:r>
              <a:rPr lang="en-US" dirty="0" err="1" smtClean="0"/>
              <a:t>adam</a:t>
            </a:r>
            <a:endParaRPr lang="en-US" dirty="0" smtClean="0"/>
          </a:p>
          <a:p>
            <a:pPr lvl="1"/>
            <a:r>
              <a:rPr lang="en-US" dirty="0" smtClean="0"/>
              <a:t>Boyle – matter is composed of tiny particles</a:t>
            </a:r>
          </a:p>
          <a:p>
            <a:pPr lvl="1"/>
            <a:r>
              <a:rPr lang="en-US" dirty="0" err="1" smtClean="0"/>
              <a:t>Ves</a:t>
            </a:r>
            <a:r>
              <a:rPr lang="en-US" dirty="0" smtClean="0"/>
              <a:t> – anatomy book and basic components of human anatomy</a:t>
            </a:r>
          </a:p>
          <a:p>
            <a:pPr lvl="1"/>
            <a:r>
              <a:rPr lang="en-US" dirty="0" smtClean="0"/>
              <a:t>Ambrose – artificial limbs  </a:t>
            </a:r>
          </a:p>
          <a:p>
            <a:pPr lvl="1"/>
            <a:r>
              <a:rPr lang="en-US" dirty="0" err="1" smtClean="0"/>
              <a:t>Havey</a:t>
            </a:r>
            <a:r>
              <a:rPr lang="en-US" dirty="0" smtClean="0"/>
              <a:t> – circulation of blood described for the first time </a:t>
            </a:r>
          </a:p>
          <a:p>
            <a:pPr lvl="1"/>
            <a:r>
              <a:rPr lang="en-US" dirty="0" smtClean="0"/>
              <a:t>Problem solving through experimentation and observation </a:t>
            </a:r>
          </a:p>
          <a:p>
            <a:pPr lvl="1"/>
            <a:r>
              <a:rPr lang="en-US" dirty="0" smtClean="0"/>
              <a:t>Descartes/ Bacon = develops the Scientific method </a:t>
            </a:r>
          </a:p>
          <a:p>
            <a:pPr lvl="1"/>
            <a:r>
              <a:rPr lang="en-US" dirty="0" smtClean="0"/>
              <a:t>Why was it a Revolution: turning point = the introduction of a heliocentric universe, long lasting impact = most technology is developed using the Scientific Method (continues today) </a:t>
            </a:r>
            <a:endParaRPr lang="en-US" dirty="0"/>
          </a:p>
        </p:txBody>
      </p:sp>
      <p:grpSp>
        <p:nvGrpSpPr>
          <p:cNvPr id="16" name="SMARTInkShape-Group2"/>
          <p:cNvGrpSpPr/>
          <p:nvPr/>
        </p:nvGrpSpPr>
        <p:grpSpPr>
          <a:xfrm>
            <a:off x="50951" y="1107281"/>
            <a:ext cx="548086" cy="1413861"/>
            <a:chOff x="50951" y="1107281"/>
            <a:chExt cx="548086" cy="1413861"/>
          </a:xfrm>
        </p:grpSpPr>
        <p:sp>
          <p:nvSpPr>
            <p:cNvPr id="4" name="SMARTInkShape-1"/>
            <p:cNvSpPr/>
            <p:nvPr/>
          </p:nvSpPr>
          <p:spPr>
            <a:xfrm>
              <a:off x="50951" y="2287998"/>
              <a:ext cx="243730" cy="233144"/>
            </a:xfrm>
            <a:custGeom>
              <a:avLst/>
              <a:gdLst/>
              <a:ahLst/>
              <a:cxnLst/>
              <a:rect l="0" t="0" r="0" b="0"/>
              <a:pathLst>
                <a:path w="243730" h="233144">
                  <a:moveTo>
                    <a:pt x="47276" y="60510"/>
                  </a:moveTo>
                  <a:lnTo>
                    <a:pt x="83459" y="105071"/>
                  </a:lnTo>
                  <a:lnTo>
                    <a:pt x="124693" y="146825"/>
                  </a:lnTo>
                  <a:lnTo>
                    <a:pt x="165128" y="187289"/>
                  </a:lnTo>
                  <a:lnTo>
                    <a:pt x="209481" y="231645"/>
                  </a:lnTo>
                  <a:lnTo>
                    <a:pt x="210979" y="233143"/>
                  </a:lnTo>
                  <a:lnTo>
                    <a:pt x="209989" y="232153"/>
                  </a:lnTo>
                  <a:lnTo>
                    <a:pt x="200280" y="211162"/>
                  </a:lnTo>
                  <a:lnTo>
                    <a:pt x="163083" y="173447"/>
                  </a:lnTo>
                  <a:lnTo>
                    <a:pt x="132567" y="138662"/>
                  </a:lnTo>
                  <a:lnTo>
                    <a:pt x="89772" y="101256"/>
                  </a:lnTo>
                  <a:lnTo>
                    <a:pt x="53301" y="59359"/>
                  </a:lnTo>
                  <a:lnTo>
                    <a:pt x="29430" y="38307"/>
                  </a:lnTo>
                  <a:lnTo>
                    <a:pt x="174" y="4746"/>
                  </a:lnTo>
                  <a:lnTo>
                    <a:pt x="0" y="2498"/>
                  </a:lnTo>
                  <a:lnTo>
                    <a:pt x="1868" y="999"/>
                  </a:lnTo>
                  <a:lnTo>
                    <a:pt x="5097" y="0"/>
                  </a:lnTo>
                  <a:lnTo>
                    <a:pt x="44269" y="12401"/>
                  </a:lnTo>
                  <a:lnTo>
                    <a:pt x="82782" y="22535"/>
                  </a:lnTo>
                  <a:lnTo>
                    <a:pt x="104870" y="29965"/>
                  </a:lnTo>
                  <a:lnTo>
                    <a:pt x="148848" y="33226"/>
                  </a:lnTo>
                  <a:lnTo>
                    <a:pt x="187027" y="33623"/>
                  </a:lnTo>
                  <a:lnTo>
                    <a:pt x="226830" y="33708"/>
                  </a:lnTo>
                  <a:lnTo>
                    <a:pt x="243729" y="3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187523" y="2339578"/>
              <a:ext cx="1" cy="71438"/>
            </a:xfrm>
            <a:custGeom>
              <a:avLst/>
              <a:gdLst/>
              <a:ahLst/>
              <a:cxnLst/>
              <a:rect l="0" t="0" r="0" b="0"/>
              <a:pathLst>
                <a:path w="1" h="71438">
                  <a:moveTo>
                    <a:pt x="0" y="7143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214325" y="2098476"/>
              <a:ext cx="130949" cy="160736"/>
            </a:xfrm>
            <a:custGeom>
              <a:avLst/>
              <a:gdLst/>
              <a:ahLst/>
              <a:cxnLst/>
              <a:rect l="0" t="0" r="0" b="0"/>
              <a:pathLst>
                <a:path w="130949" h="160736">
                  <a:moveTo>
                    <a:pt x="26777" y="0"/>
                  </a:moveTo>
                  <a:lnTo>
                    <a:pt x="22036" y="0"/>
                  </a:lnTo>
                  <a:lnTo>
                    <a:pt x="20640" y="993"/>
                  </a:lnTo>
                  <a:lnTo>
                    <a:pt x="19709" y="2647"/>
                  </a:lnTo>
                  <a:lnTo>
                    <a:pt x="19088" y="4741"/>
                  </a:lnTo>
                  <a:lnTo>
                    <a:pt x="3680" y="31045"/>
                  </a:lnTo>
                  <a:lnTo>
                    <a:pt x="474" y="69181"/>
                  </a:lnTo>
                  <a:lnTo>
                    <a:pt x="0" y="97336"/>
                  </a:lnTo>
                  <a:lnTo>
                    <a:pt x="2639" y="97831"/>
                  </a:lnTo>
                  <a:lnTo>
                    <a:pt x="7677" y="98149"/>
                  </a:lnTo>
                  <a:lnTo>
                    <a:pt x="50867" y="63932"/>
                  </a:lnTo>
                  <a:lnTo>
                    <a:pt x="59973" y="58180"/>
                  </a:lnTo>
                  <a:lnTo>
                    <a:pt x="86159" y="48048"/>
                  </a:lnTo>
                  <a:lnTo>
                    <a:pt x="105093" y="46159"/>
                  </a:lnTo>
                  <a:lnTo>
                    <a:pt x="112722" y="47640"/>
                  </a:lnTo>
                  <a:lnTo>
                    <a:pt x="123844" y="54577"/>
                  </a:lnTo>
                  <a:lnTo>
                    <a:pt x="129449" y="66921"/>
                  </a:lnTo>
                  <a:lnTo>
                    <a:pt x="130948" y="82329"/>
                  </a:lnTo>
                  <a:lnTo>
                    <a:pt x="125982" y="115793"/>
                  </a:lnTo>
                  <a:lnTo>
                    <a:pt x="98214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133945" y="2009179"/>
              <a:ext cx="232173" cy="26791"/>
            </a:xfrm>
            <a:custGeom>
              <a:avLst/>
              <a:gdLst/>
              <a:ahLst/>
              <a:cxnLst/>
              <a:rect l="0" t="0" r="0" b="0"/>
              <a:pathLst>
                <a:path w="232173" h="26791">
                  <a:moveTo>
                    <a:pt x="0" y="0"/>
                  </a:moveTo>
                  <a:lnTo>
                    <a:pt x="9114" y="993"/>
                  </a:lnTo>
                  <a:lnTo>
                    <a:pt x="42811" y="9714"/>
                  </a:lnTo>
                  <a:lnTo>
                    <a:pt x="87170" y="20991"/>
                  </a:lnTo>
                  <a:lnTo>
                    <a:pt x="124937" y="25072"/>
                  </a:lnTo>
                  <a:lnTo>
                    <a:pt x="162740" y="26450"/>
                  </a:lnTo>
                  <a:lnTo>
                    <a:pt x="201076" y="26723"/>
                  </a:lnTo>
                  <a:lnTo>
                    <a:pt x="232172" y="26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262746" y="2009179"/>
              <a:ext cx="31935" cy="107158"/>
            </a:xfrm>
            <a:custGeom>
              <a:avLst/>
              <a:gdLst/>
              <a:ahLst/>
              <a:cxnLst/>
              <a:rect l="0" t="0" r="0" b="0"/>
              <a:pathLst>
                <a:path w="31935" h="107158">
                  <a:moveTo>
                    <a:pt x="5145" y="107157"/>
                  </a:moveTo>
                  <a:lnTo>
                    <a:pt x="5145" y="102416"/>
                  </a:lnTo>
                  <a:lnTo>
                    <a:pt x="2499" y="97443"/>
                  </a:lnTo>
                  <a:lnTo>
                    <a:pt x="404" y="94728"/>
                  </a:lnTo>
                  <a:lnTo>
                    <a:pt x="0" y="91926"/>
                  </a:lnTo>
                  <a:lnTo>
                    <a:pt x="5554" y="53989"/>
                  </a:lnTo>
                  <a:lnTo>
                    <a:pt x="13093" y="27903"/>
                  </a:lnTo>
                  <a:lnTo>
                    <a:pt x="319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258961" y="1848445"/>
              <a:ext cx="92900" cy="116087"/>
            </a:xfrm>
            <a:custGeom>
              <a:avLst/>
              <a:gdLst/>
              <a:ahLst/>
              <a:cxnLst/>
              <a:rect l="0" t="0" r="0" b="0"/>
              <a:pathLst>
                <a:path w="92900" h="116087">
                  <a:moveTo>
                    <a:pt x="0" y="116086"/>
                  </a:moveTo>
                  <a:lnTo>
                    <a:pt x="36221" y="116086"/>
                  </a:lnTo>
                  <a:lnTo>
                    <a:pt x="76277" y="116086"/>
                  </a:lnTo>
                  <a:lnTo>
                    <a:pt x="92899" y="116086"/>
                  </a:lnTo>
                  <a:lnTo>
                    <a:pt x="86836" y="115094"/>
                  </a:lnTo>
                  <a:lnTo>
                    <a:pt x="63212" y="107965"/>
                  </a:lnTo>
                  <a:lnTo>
                    <a:pt x="49261" y="98917"/>
                  </a:lnTo>
                  <a:lnTo>
                    <a:pt x="39092" y="85635"/>
                  </a:lnTo>
                  <a:lnTo>
                    <a:pt x="22272" y="55448"/>
                  </a:lnTo>
                  <a:lnTo>
                    <a:pt x="18440" y="18853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276820" y="1795144"/>
              <a:ext cx="87452" cy="68676"/>
            </a:xfrm>
            <a:custGeom>
              <a:avLst/>
              <a:gdLst/>
              <a:ahLst/>
              <a:cxnLst/>
              <a:rect l="0" t="0" r="0" b="0"/>
              <a:pathLst>
                <a:path w="87452" h="68676">
                  <a:moveTo>
                    <a:pt x="35719" y="17582"/>
                  </a:moveTo>
                  <a:lnTo>
                    <a:pt x="35719" y="30011"/>
                  </a:lnTo>
                  <a:lnTo>
                    <a:pt x="51096" y="62771"/>
                  </a:lnTo>
                  <a:lnTo>
                    <a:pt x="53908" y="65568"/>
                  </a:lnTo>
                  <a:lnTo>
                    <a:pt x="62324" y="68675"/>
                  </a:lnTo>
                  <a:lnTo>
                    <a:pt x="66354" y="66527"/>
                  </a:lnTo>
                  <a:lnTo>
                    <a:pt x="83066" y="38396"/>
                  </a:lnTo>
                  <a:lnTo>
                    <a:pt x="87451" y="25293"/>
                  </a:lnTo>
                  <a:lnTo>
                    <a:pt x="85090" y="20738"/>
                  </a:lnTo>
                  <a:lnTo>
                    <a:pt x="69530" y="6832"/>
                  </a:lnTo>
                  <a:lnTo>
                    <a:pt x="57753" y="1829"/>
                  </a:lnTo>
                  <a:lnTo>
                    <a:pt x="41830" y="0"/>
                  </a:lnTo>
                  <a:lnTo>
                    <a:pt x="28049" y="4546"/>
                  </a:lnTo>
                  <a:lnTo>
                    <a:pt x="0" y="265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303609" y="1651462"/>
              <a:ext cx="142876" cy="115234"/>
            </a:xfrm>
            <a:custGeom>
              <a:avLst/>
              <a:gdLst/>
              <a:ahLst/>
              <a:cxnLst/>
              <a:rect l="0" t="0" r="0" b="0"/>
              <a:pathLst>
                <a:path w="142876" h="115234">
                  <a:moveTo>
                    <a:pt x="0" y="89827"/>
                  </a:moveTo>
                  <a:lnTo>
                    <a:pt x="9114" y="90819"/>
                  </a:lnTo>
                  <a:lnTo>
                    <a:pt x="27505" y="96956"/>
                  </a:lnTo>
                  <a:lnTo>
                    <a:pt x="41113" y="104066"/>
                  </a:lnTo>
                  <a:lnTo>
                    <a:pt x="56279" y="107606"/>
                  </a:lnTo>
                  <a:lnTo>
                    <a:pt x="70795" y="114542"/>
                  </a:lnTo>
                  <a:lnTo>
                    <a:pt x="73986" y="115233"/>
                  </a:lnTo>
                  <a:lnTo>
                    <a:pt x="75121" y="112718"/>
                  </a:lnTo>
                  <a:lnTo>
                    <a:pt x="73736" y="101985"/>
                  </a:lnTo>
                  <a:lnTo>
                    <a:pt x="67378" y="88689"/>
                  </a:lnTo>
                  <a:lnTo>
                    <a:pt x="38078" y="44295"/>
                  </a:lnTo>
                  <a:lnTo>
                    <a:pt x="30134" y="22868"/>
                  </a:lnTo>
                  <a:lnTo>
                    <a:pt x="30922" y="10127"/>
                  </a:lnTo>
                  <a:lnTo>
                    <a:pt x="32521" y="3952"/>
                  </a:lnTo>
                  <a:lnTo>
                    <a:pt x="37556" y="827"/>
                  </a:lnTo>
                  <a:lnTo>
                    <a:pt x="53733" y="0"/>
                  </a:lnTo>
                  <a:lnTo>
                    <a:pt x="98247" y="14596"/>
                  </a:lnTo>
                  <a:lnTo>
                    <a:pt x="142875" y="183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330398" y="1544836"/>
              <a:ext cx="97704" cy="77785"/>
            </a:xfrm>
            <a:custGeom>
              <a:avLst/>
              <a:gdLst/>
              <a:ahLst/>
              <a:cxnLst/>
              <a:rect l="0" t="0" r="0" b="0"/>
              <a:pathLst>
                <a:path w="97704" h="77785">
                  <a:moveTo>
                    <a:pt x="44649" y="0"/>
                  </a:moveTo>
                  <a:lnTo>
                    <a:pt x="44649" y="35494"/>
                  </a:lnTo>
                  <a:lnTo>
                    <a:pt x="54130" y="56157"/>
                  </a:lnTo>
                  <a:lnTo>
                    <a:pt x="64766" y="71650"/>
                  </a:lnTo>
                  <a:lnTo>
                    <a:pt x="71119" y="76493"/>
                  </a:lnTo>
                  <a:lnTo>
                    <a:pt x="74202" y="77784"/>
                  </a:lnTo>
                  <a:lnTo>
                    <a:pt x="77249" y="77653"/>
                  </a:lnTo>
                  <a:lnTo>
                    <a:pt x="83281" y="74861"/>
                  </a:lnTo>
                  <a:lnTo>
                    <a:pt x="96458" y="64050"/>
                  </a:lnTo>
                  <a:lnTo>
                    <a:pt x="97703" y="48743"/>
                  </a:lnTo>
                  <a:lnTo>
                    <a:pt x="92702" y="36215"/>
                  </a:lnTo>
                  <a:lnTo>
                    <a:pt x="78064" y="16745"/>
                  </a:lnTo>
                  <a:lnTo>
                    <a:pt x="54439" y="6505"/>
                  </a:lnTo>
                  <a:lnTo>
                    <a:pt x="31785" y="1927"/>
                  </a:lnTo>
                  <a:lnTo>
                    <a:pt x="21403" y="3502"/>
                  </a:lnTo>
                  <a:lnTo>
                    <a:pt x="9980" y="9967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348258" y="1331472"/>
              <a:ext cx="142876" cy="164765"/>
            </a:xfrm>
            <a:custGeom>
              <a:avLst/>
              <a:gdLst/>
              <a:ahLst/>
              <a:cxnLst/>
              <a:rect l="0" t="0" r="0" b="0"/>
              <a:pathLst>
                <a:path w="142876" h="164765">
                  <a:moveTo>
                    <a:pt x="0" y="132997"/>
                  </a:moveTo>
                  <a:lnTo>
                    <a:pt x="0" y="137737"/>
                  </a:lnTo>
                  <a:lnTo>
                    <a:pt x="14221" y="150166"/>
                  </a:lnTo>
                  <a:lnTo>
                    <a:pt x="27806" y="156935"/>
                  </a:lnTo>
                  <a:lnTo>
                    <a:pt x="38114" y="158941"/>
                  </a:lnTo>
                  <a:lnTo>
                    <a:pt x="40292" y="160215"/>
                  </a:lnTo>
                  <a:lnTo>
                    <a:pt x="41744" y="162056"/>
                  </a:lnTo>
                  <a:lnTo>
                    <a:pt x="42712" y="164276"/>
                  </a:lnTo>
                  <a:lnTo>
                    <a:pt x="43358" y="164764"/>
                  </a:lnTo>
                  <a:lnTo>
                    <a:pt x="43788" y="164096"/>
                  </a:lnTo>
                  <a:lnTo>
                    <a:pt x="44478" y="160637"/>
                  </a:lnTo>
                  <a:lnTo>
                    <a:pt x="32341" y="139559"/>
                  </a:lnTo>
                  <a:lnTo>
                    <a:pt x="26450" y="121271"/>
                  </a:lnTo>
                  <a:lnTo>
                    <a:pt x="15003" y="103285"/>
                  </a:lnTo>
                  <a:lnTo>
                    <a:pt x="1478" y="65089"/>
                  </a:lnTo>
                  <a:lnTo>
                    <a:pt x="3962" y="64904"/>
                  </a:lnTo>
                  <a:lnTo>
                    <a:pt x="43796" y="76005"/>
                  </a:lnTo>
                  <a:lnTo>
                    <a:pt x="80753" y="88932"/>
                  </a:lnTo>
                  <a:lnTo>
                    <a:pt x="86577" y="91714"/>
                  </a:lnTo>
                  <a:lnTo>
                    <a:pt x="88476" y="91584"/>
                  </a:lnTo>
                  <a:lnTo>
                    <a:pt x="87757" y="89513"/>
                  </a:lnTo>
                  <a:lnTo>
                    <a:pt x="72346" y="62451"/>
                  </a:lnTo>
                  <a:lnTo>
                    <a:pt x="57322" y="21864"/>
                  </a:lnTo>
                  <a:lnTo>
                    <a:pt x="46513" y="2252"/>
                  </a:lnTo>
                  <a:lnTo>
                    <a:pt x="48868" y="1185"/>
                  </a:lnTo>
                  <a:lnTo>
                    <a:pt x="59422" y="0"/>
                  </a:lnTo>
                  <a:lnTo>
                    <a:pt x="98996" y="8890"/>
                  </a:lnTo>
                  <a:lnTo>
                    <a:pt x="132445" y="16206"/>
                  </a:lnTo>
                  <a:lnTo>
                    <a:pt x="142875" y="169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428625" y="1236082"/>
              <a:ext cx="98228" cy="21319"/>
            </a:xfrm>
            <a:custGeom>
              <a:avLst/>
              <a:gdLst/>
              <a:ahLst/>
              <a:cxnLst/>
              <a:rect l="0" t="0" r="0" b="0"/>
              <a:pathLst>
                <a:path w="98228" h="21319">
                  <a:moveTo>
                    <a:pt x="0" y="5145"/>
                  </a:moveTo>
                  <a:lnTo>
                    <a:pt x="14221" y="404"/>
                  </a:lnTo>
                  <a:lnTo>
                    <a:pt x="19403" y="0"/>
                  </a:lnTo>
                  <a:lnTo>
                    <a:pt x="27806" y="2196"/>
                  </a:lnTo>
                  <a:lnTo>
                    <a:pt x="56934" y="17315"/>
                  </a:lnTo>
                  <a:lnTo>
                    <a:pt x="76621" y="21318"/>
                  </a:lnTo>
                  <a:lnTo>
                    <a:pt x="98227" y="140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473273" y="1107281"/>
              <a:ext cx="125764" cy="265387"/>
            </a:xfrm>
            <a:custGeom>
              <a:avLst/>
              <a:gdLst/>
              <a:ahLst/>
              <a:cxnLst/>
              <a:rect l="0" t="0" r="0" b="0"/>
              <a:pathLst>
                <a:path w="125764" h="265387">
                  <a:moveTo>
                    <a:pt x="0" y="0"/>
                  </a:moveTo>
                  <a:lnTo>
                    <a:pt x="4741" y="0"/>
                  </a:lnTo>
                  <a:lnTo>
                    <a:pt x="17170" y="14222"/>
                  </a:lnTo>
                  <a:lnTo>
                    <a:pt x="38155" y="54807"/>
                  </a:lnTo>
                  <a:lnTo>
                    <a:pt x="49560" y="98260"/>
                  </a:lnTo>
                  <a:lnTo>
                    <a:pt x="62302" y="141118"/>
                  </a:lnTo>
                  <a:lnTo>
                    <a:pt x="74374" y="178247"/>
                  </a:lnTo>
                  <a:lnTo>
                    <a:pt x="93442" y="220381"/>
                  </a:lnTo>
                  <a:lnTo>
                    <a:pt x="110479" y="247199"/>
                  </a:lnTo>
                  <a:lnTo>
                    <a:pt x="125763" y="265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13"/>
          <p:cNvSpPr/>
          <p:nvPr/>
        </p:nvSpPr>
        <p:spPr>
          <a:xfrm>
            <a:off x="661856" y="1111066"/>
            <a:ext cx="222184" cy="799888"/>
          </a:xfrm>
          <a:custGeom>
            <a:avLst/>
            <a:gdLst/>
            <a:ahLst/>
            <a:cxnLst/>
            <a:rect l="0" t="0" r="0" b="0"/>
            <a:pathLst>
              <a:path w="222184" h="799888">
                <a:moveTo>
                  <a:pt x="222183" y="5145"/>
                </a:moveTo>
                <a:lnTo>
                  <a:pt x="222183" y="404"/>
                </a:lnTo>
                <a:lnTo>
                  <a:pt x="221191" y="0"/>
                </a:lnTo>
                <a:lnTo>
                  <a:pt x="214495" y="4271"/>
                </a:lnTo>
                <a:lnTo>
                  <a:pt x="204140" y="14367"/>
                </a:lnTo>
                <a:lnTo>
                  <a:pt x="199281" y="24457"/>
                </a:lnTo>
                <a:lnTo>
                  <a:pt x="195137" y="36548"/>
                </a:lnTo>
                <a:lnTo>
                  <a:pt x="176308" y="71210"/>
                </a:lnTo>
                <a:lnTo>
                  <a:pt x="159312" y="104425"/>
                </a:lnTo>
                <a:lnTo>
                  <a:pt x="140531" y="146464"/>
                </a:lnTo>
                <a:lnTo>
                  <a:pt x="121533" y="185396"/>
                </a:lnTo>
                <a:lnTo>
                  <a:pt x="93872" y="227613"/>
                </a:lnTo>
                <a:lnTo>
                  <a:pt x="72961" y="257081"/>
                </a:lnTo>
                <a:lnTo>
                  <a:pt x="49699" y="301068"/>
                </a:lnTo>
                <a:lnTo>
                  <a:pt x="35278" y="342661"/>
                </a:lnTo>
                <a:lnTo>
                  <a:pt x="23267" y="376017"/>
                </a:lnTo>
                <a:lnTo>
                  <a:pt x="9787" y="417319"/>
                </a:lnTo>
                <a:lnTo>
                  <a:pt x="4753" y="445310"/>
                </a:lnTo>
                <a:lnTo>
                  <a:pt x="5824" y="470980"/>
                </a:lnTo>
                <a:lnTo>
                  <a:pt x="20732" y="511676"/>
                </a:lnTo>
                <a:lnTo>
                  <a:pt x="33068" y="534354"/>
                </a:lnTo>
                <a:lnTo>
                  <a:pt x="62898" y="565535"/>
                </a:lnTo>
                <a:lnTo>
                  <a:pt x="103924" y="596831"/>
                </a:lnTo>
                <a:lnTo>
                  <a:pt x="126481" y="607594"/>
                </a:lnTo>
                <a:lnTo>
                  <a:pt x="126632" y="612161"/>
                </a:lnTo>
                <a:lnTo>
                  <a:pt x="121507" y="625172"/>
                </a:lnTo>
                <a:lnTo>
                  <a:pt x="107324" y="638231"/>
                </a:lnTo>
                <a:lnTo>
                  <a:pt x="70621" y="662783"/>
                </a:lnTo>
                <a:lnTo>
                  <a:pt x="29250" y="693927"/>
                </a:lnTo>
                <a:lnTo>
                  <a:pt x="11008" y="708850"/>
                </a:lnTo>
                <a:lnTo>
                  <a:pt x="4304" y="720069"/>
                </a:lnTo>
                <a:lnTo>
                  <a:pt x="0" y="733960"/>
                </a:lnTo>
                <a:lnTo>
                  <a:pt x="3995" y="750587"/>
                </a:lnTo>
                <a:lnTo>
                  <a:pt x="11463" y="764885"/>
                </a:lnTo>
                <a:lnTo>
                  <a:pt x="29440" y="780145"/>
                </a:lnTo>
                <a:lnTo>
                  <a:pt x="42592" y="786152"/>
                </a:lnTo>
                <a:lnTo>
                  <a:pt x="86490" y="796461"/>
                </a:lnTo>
                <a:lnTo>
                  <a:pt x="127916" y="799436"/>
                </a:lnTo>
                <a:lnTo>
                  <a:pt x="172438" y="799861"/>
                </a:lnTo>
                <a:lnTo>
                  <a:pt x="186464" y="7998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4"/>
          <p:cNvGrpSpPr/>
          <p:nvPr/>
        </p:nvGrpSpPr>
        <p:grpSpPr>
          <a:xfrm>
            <a:off x="3429000" y="2170938"/>
            <a:ext cx="1529476" cy="311516"/>
            <a:chOff x="3429000" y="2170938"/>
            <a:chExt cx="1529476" cy="311516"/>
          </a:xfrm>
        </p:grpSpPr>
        <p:sp>
          <p:nvSpPr>
            <p:cNvPr id="18" name="SMARTInkShape-14"/>
            <p:cNvSpPr/>
            <p:nvPr/>
          </p:nvSpPr>
          <p:spPr>
            <a:xfrm>
              <a:off x="3429000" y="2339578"/>
              <a:ext cx="187524" cy="8931"/>
            </a:xfrm>
            <a:custGeom>
              <a:avLst/>
              <a:gdLst/>
              <a:ahLst/>
              <a:cxnLst/>
              <a:rect l="0" t="0" r="0" b="0"/>
              <a:pathLst>
                <a:path w="187524" h="8931">
                  <a:moveTo>
                    <a:pt x="0" y="8930"/>
                  </a:moveTo>
                  <a:lnTo>
                    <a:pt x="41108" y="8930"/>
                  </a:lnTo>
                  <a:lnTo>
                    <a:pt x="82081" y="1241"/>
                  </a:lnTo>
                  <a:lnTo>
                    <a:pt x="122595" y="163"/>
                  </a:lnTo>
                  <a:lnTo>
                    <a:pt x="163451" y="7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/>
          </p:nvSpPr>
          <p:spPr>
            <a:xfrm>
              <a:off x="3777257" y="2196703"/>
              <a:ext cx="26790" cy="241102"/>
            </a:xfrm>
            <a:custGeom>
              <a:avLst/>
              <a:gdLst/>
              <a:ahLst/>
              <a:cxnLst/>
              <a:rect l="0" t="0" r="0" b="0"/>
              <a:pathLst>
                <a:path w="26790" h="241102">
                  <a:moveTo>
                    <a:pt x="0" y="0"/>
                  </a:moveTo>
                  <a:lnTo>
                    <a:pt x="993" y="39166"/>
                  </a:lnTo>
                  <a:lnTo>
                    <a:pt x="7068" y="78990"/>
                  </a:lnTo>
                  <a:lnTo>
                    <a:pt x="8563" y="120555"/>
                  </a:lnTo>
                  <a:lnTo>
                    <a:pt x="8882" y="159363"/>
                  </a:lnTo>
                  <a:lnTo>
                    <a:pt x="15061" y="201601"/>
                  </a:lnTo>
                  <a:lnTo>
                    <a:pt x="26789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/>
          </p:nvSpPr>
          <p:spPr>
            <a:xfrm>
              <a:off x="3723679" y="2170938"/>
              <a:ext cx="177780" cy="123992"/>
            </a:xfrm>
            <a:custGeom>
              <a:avLst/>
              <a:gdLst/>
              <a:ahLst/>
              <a:cxnLst/>
              <a:rect l="0" t="0" r="0" b="0"/>
              <a:pathLst>
                <a:path w="177780" h="123992">
                  <a:moveTo>
                    <a:pt x="0" y="61484"/>
                  </a:moveTo>
                  <a:lnTo>
                    <a:pt x="0" y="49055"/>
                  </a:lnTo>
                  <a:lnTo>
                    <a:pt x="4741" y="35753"/>
                  </a:lnTo>
                  <a:lnTo>
                    <a:pt x="26651" y="19244"/>
                  </a:lnTo>
                  <a:lnTo>
                    <a:pt x="67927" y="4160"/>
                  </a:lnTo>
                  <a:lnTo>
                    <a:pt x="110579" y="0"/>
                  </a:lnTo>
                  <a:lnTo>
                    <a:pt x="143846" y="1824"/>
                  </a:lnTo>
                  <a:lnTo>
                    <a:pt x="152452" y="3851"/>
                  </a:lnTo>
                  <a:lnTo>
                    <a:pt x="159182" y="8179"/>
                  </a:lnTo>
                  <a:lnTo>
                    <a:pt x="169305" y="20926"/>
                  </a:lnTo>
                  <a:lnTo>
                    <a:pt x="175842" y="35355"/>
                  </a:lnTo>
                  <a:lnTo>
                    <a:pt x="177779" y="45915"/>
                  </a:lnTo>
                  <a:lnTo>
                    <a:pt x="172940" y="54895"/>
                  </a:lnTo>
                  <a:lnTo>
                    <a:pt x="156414" y="71107"/>
                  </a:lnTo>
                  <a:lnTo>
                    <a:pt x="112069" y="100901"/>
                  </a:lnTo>
                  <a:lnTo>
                    <a:pt x="102395" y="105792"/>
                  </a:lnTo>
                  <a:lnTo>
                    <a:pt x="71438" y="123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/>
          </p:nvSpPr>
          <p:spPr>
            <a:xfrm>
              <a:off x="3982641" y="2196703"/>
              <a:ext cx="116086" cy="214313"/>
            </a:xfrm>
            <a:custGeom>
              <a:avLst/>
              <a:gdLst/>
              <a:ahLst/>
              <a:cxnLst/>
              <a:rect l="0" t="0" r="0" b="0"/>
              <a:pathLst>
                <a:path w="116086" h="214313">
                  <a:moveTo>
                    <a:pt x="8929" y="0"/>
                  </a:moveTo>
                  <a:lnTo>
                    <a:pt x="7937" y="20395"/>
                  </a:lnTo>
                  <a:lnTo>
                    <a:pt x="1241" y="64765"/>
                  </a:lnTo>
                  <a:lnTo>
                    <a:pt x="367" y="105730"/>
                  </a:lnTo>
                  <a:lnTo>
                    <a:pt x="109" y="149288"/>
                  </a:lnTo>
                  <a:lnTo>
                    <a:pt x="21" y="192208"/>
                  </a:lnTo>
                  <a:lnTo>
                    <a:pt x="1" y="211249"/>
                  </a:lnTo>
                  <a:lnTo>
                    <a:pt x="0" y="208652"/>
                  </a:lnTo>
                  <a:lnTo>
                    <a:pt x="2646" y="204189"/>
                  </a:lnTo>
                  <a:lnTo>
                    <a:pt x="7129" y="196915"/>
                  </a:lnTo>
                  <a:lnTo>
                    <a:pt x="29059" y="153046"/>
                  </a:lnTo>
                  <a:lnTo>
                    <a:pt x="34737" y="140046"/>
                  </a:lnTo>
                  <a:lnTo>
                    <a:pt x="37049" y="138012"/>
                  </a:lnTo>
                  <a:lnTo>
                    <a:pt x="42263" y="135752"/>
                  </a:lnTo>
                  <a:lnTo>
                    <a:pt x="47887" y="134749"/>
                  </a:lnTo>
                  <a:lnTo>
                    <a:pt x="66113" y="138924"/>
                  </a:lnTo>
                  <a:lnTo>
                    <a:pt x="80883" y="146445"/>
                  </a:lnTo>
                  <a:lnTo>
                    <a:pt x="91544" y="159698"/>
                  </a:lnTo>
                  <a:lnTo>
                    <a:pt x="95256" y="170526"/>
                  </a:lnTo>
                  <a:lnTo>
                    <a:pt x="116085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4170164" y="2312789"/>
              <a:ext cx="53579" cy="71438"/>
            </a:xfrm>
            <a:custGeom>
              <a:avLst/>
              <a:gdLst/>
              <a:ahLst/>
              <a:cxnLst/>
              <a:rect l="0" t="0" r="0" b="0"/>
              <a:pathLst>
                <a:path w="53579" h="71438">
                  <a:moveTo>
                    <a:pt x="0" y="0"/>
                  </a:moveTo>
                  <a:lnTo>
                    <a:pt x="4740" y="4741"/>
                  </a:lnTo>
                  <a:lnTo>
                    <a:pt x="7067" y="9714"/>
                  </a:lnTo>
                  <a:lnTo>
                    <a:pt x="13302" y="30472"/>
                  </a:lnTo>
                  <a:lnTo>
                    <a:pt x="30225" y="55114"/>
                  </a:lnTo>
                  <a:lnTo>
                    <a:pt x="40926" y="66160"/>
                  </a:lnTo>
                  <a:lnTo>
                    <a:pt x="53578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4188023" y="2277070"/>
              <a:ext cx="107157" cy="205384"/>
            </a:xfrm>
            <a:custGeom>
              <a:avLst/>
              <a:gdLst/>
              <a:ahLst/>
              <a:cxnLst/>
              <a:rect l="0" t="0" r="0" b="0"/>
              <a:pathLst>
                <a:path w="107157" h="205384">
                  <a:moveTo>
                    <a:pt x="107156" y="0"/>
                  </a:moveTo>
                  <a:lnTo>
                    <a:pt x="89941" y="38584"/>
                  </a:lnTo>
                  <a:lnTo>
                    <a:pt x="66163" y="78875"/>
                  </a:lnTo>
                  <a:lnTo>
                    <a:pt x="51323" y="115792"/>
                  </a:lnTo>
                  <a:lnTo>
                    <a:pt x="36854" y="151747"/>
                  </a:lnTo>
                  <a:lnTo>
                    <a:pt x="5637" y="19626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/>
          </p:nvSpPr>
          <p:spPr>
            <a:xfrm>
              <a:off x="4318777" y="2268140"/>
              <a:ext cx="106225" cy="132241"/>
            </a:xfrm>
            <a:custGeom>
              <a:avLst/>
              <a:gdLst/>
              <a:ahLst/>
              <a:cxnLst/>
              <a:rect l="0" t="0" r="0" b="0"/>
              <a:pathLst>
                <a:path w="106225" h="132241">
                  <a:moveTo>
                    <a:pt x="65699" y="0"/>
                  </a:moveTo>
                  <a:lnTo>
                    <a:pt x="31361" y="4741"/>
                  </a:lnTo>
                  <a:lnTo>
                    <a:pt x="13081" y="12430"/>
                  </a:lnTo>
                  <a:lnTo>
                    <a:pt x="1381" y="20991"/>
                  </a:lnTo>
                  <a:lnTo>
                    <a:pt x="0" y="24908"/>
                  </a:lnTo>
                  <a:lnTo>
                    <a:pt x="1112" y="34553"/>
                  </a:lnTo>
                  <a:lnTo>
                    <a:pt x="4782" y="38910"/>
                  </a:lnTo>
                  <a:lnTo>
                    <a:pt x="16797" y="46398"/>
                  </a:lnTo>
                  <a:lnTo>
                    <a:pt x="54901" y="53152"/>
                  </a:lnTo>
                  <a:lnTo>
                    <a:pt x="96431" y="65821"/>
                  </a:lnTo>
                  <a:lnTo>
                    <a:pt x="101070" y="70670"/>
                  </a:lnTo>
                  <a:lnTo>
                    <a:pt x="106224" y="83995"/>
                  </a:lnTo>
                  <a:lnTo>
                    <a:pt x="105869" y="97193"/>
                  </a:lnTo>
                  <a:lnTo>
                    <a:pt x="102404" y="107690"/>
                  </a:lnTo>
                  <a:lnTo>
                    <a:pt x="100091" y="110488"/>
                  </a:lnTo>
                  <a:lnTo>
                    <a:pt x="78151" y="125309"/>
                  </a:lnTo>
                  <a:lnTo>
                    <a:pt x="56252" y="132240"/>
                  </a:lnTo>
                  <a:lnTo>
                    <a:pt x="52456" y="131816"/>
                  </a:lnTo>
                  <a:lnTo>
                    <a:pt x="38910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/>
            <p:cNvSpPr/>
            <p:nvPr/>
          </p:nvSpPr>
          <p:spPr>
            <a:xfrm>
              <a:off x="4518421" y="2294929"/>
              <a:ext cx="1" cy="62509"/>
            </a:xfrm>
            <a:custGeom>
              <a:avLst/>
              <a:gdLst/>
              <a:ahLst/>
              <a:cxnLst/>
              <a:rect l="0" t="0" r="0" b="0"/>
              <a:pathLst>
                <a:path w="1" h="62509">
                  <a:moveTo>
                    <a:pt x="0" y="0"/>
                  </a:moveTo>
                  <a:lnTo>
                    <a:pt x="0" y="44033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/>
            <p:cNvSpPr/>
            <p:nvPr/>
          </p:nvSpPr>
          <p:spPr>
            <a:xfrm>
              <a:off x="4595323" y="2250281"/>
              <a:ext cx="92764" cy="89298"/>
            </a:xfrm>
            <a:custGeom>
              <a:avLst/>
              <a:gdLst/>
              <a:ahLst/>
              <a:cxnLst/>
              <a:rect l="0" t="0" r="0" b="0"/>
              <a:pathLst>
                <a:path w="92764" h="89298">
                  <a:moveTo>
                    <a:pt x="65973" y="0"/>
                  </a:moveTo>
                  <a:lnTo>
                    <a:pt x="26940" y="25731"/>
                  </a:lnTo>
                  <a:lnTo>
                    <a:pt x="1243" y="47271"/>
                  </a:lnTo>
                  <a:lnTo>
                    <a:pt x="0" y="52350"/>
                  </a:lnTo>
                  <a:lnTo>
                    <a:pt x="1263" y="65931"/>
                  </a:lnTo>
                  <a:lnTo>
                    <a:pt x="5134" y="76597"/>
                  </a:lnTo>
                  <a:lnTo>
                    <a:pt x="7554" y="80830"/>
                  </a:lnTo>
                  <a:lnTo>
                    <a:pt x="13137" y="83653"/>
                  </a:lnTo>
                  <a:lnTo>
                    <a:pt x="52205" y="88554"/>
                  </a:lnTo>
                  <a:lnTo>
                    <a:pt x="92763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/>
            <p:cNvSpPr/>
            <p:nvPr/>
          </p:nvSpPr>
          <p:spPr>
            <a:xfrm>
              <a:off x="4795242" y="2205665"/>
              <a:ext cx="163234" cy="123187"/>
            </a:xfrm>
            <a:custGeom>
              <a:avLst/>
              <a:gdLst/>
              <a:ahLst/>
              <a:cxnLst/>
              <a:rect l="0" t="0" r="0" b="0"/>
              <a:pathLst>
                <a:path w="163234" h="123187">
                  <a:moveTo>
                    <a:pt x="116086" y="8897"/>
                  </a:moveTo>
                  <a:lnTo>
                    <a:pt x="108398" y="1209"/>
                  </a:lnTo>
                  <a:lnTo>
                    <a:pt x="65207" y="0"/>
                  </a:lnTo>
                  <a:lnTo>
                    <a:pt x="47543" y="4718"/>
                  </a:lnTo>
                  <a:lnTo>
                    <a:pt x="34481" y="12399"/>
                  </a:lnTo>
                  <a:lnTo>
                    <a:pt x="30208" y="18061"/>
                  </a:lnTo>
                  <a:lnTo>
                    <a:pt x="29068" y="20959"/>
                  </a:lnTo>
                  <a:lnTo>
                    <a:pt x="31285" y="24876"/>
                  </a:lnTo>
                  <a:lnTo>
                    <a:pt x="49619" y="39869"/>
                  </a:lnTo>
                  <a:lnTo>
                    <a:pt x="92768" y="63847"/>
                  </a:lnTo>
                  <a:lnTo>
                    <a:pt x="130846" y="78034"/>
                  </a:lnTo>
                  <a:lnTo>
                    <a:pt x="161147" y="99888"/>
                  </a:lnTo>
                  <a:lnTo>
                    <a:pt x="162994" y="103292"/>
                  </a:lnTo>
                  <a:lnTo>
                    <a:pt x="163233" y="106554"/>
                  </a:lnTo>
                  <a:lnTo>
                    <a:pt x="160852" y="112824"/>
                  </a:lnTo>
                  <a:lnTo>
                    <a:pt x="156488" y="118918"/>
                  </a:lnTo>
                  <a:lnTo>
                    <a:pt x="129490" y="123186"/>
                  </a:lnTo>
                  <a:lnTo>
                    <a:pt x="89189" y="118492"/>
                  </a:lnTo>
                  <a:lnTo>
                    <a:pt x="46685" y="113889"/>
                  </a:lnTo>
                  <a:lnTo>
                    <a:pt x="0" y="98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24"/>
          <p:cNvSpPr/>
          <p:nvPr/>
        </p:nvSpPr>
        <p:spPr>
          <a:xfrm>
            <a:off x="526852" y="2750344"/>
            <a:ext cx="303610" cy="1955602"/>
          </a:xfrm>
          <a:custGeom>
            <a:avLst/>
            <a:gdLst/>
            <a:ahLst/>
            <a:cxnLst/>
            <a:rect l="0" t="0" r="0" b="0"/>
            <a:pathLst>
              <a:path w="303610" h="1955602">
                <a:moveTo>
                  <a:pt x="303609" y="0"/>
                </a:moveTo>
                <a:lnTo>
                  <a:pt x="286485" y="0"/>
                </a:lnTo>
                <a:lnTo>
                  <a:pt x="290708" y="0"/>
                </a:lnTo>
                <a:lnTo>
                  <a:pt x="291039" y="992"/>
                </a:lnTo>
                <a:lnTo>
                  <a:pt x="288762" y="4740"/>
                </a:lnTo>
                <a:lnTo>
                  <a:pt x="256159" y="24670"/>
                </a:lnTo>
                <a:lnTo>
                  <a:pt x="250854" y="32003"/>
                </a:lnTo>
                <a:lnTo>
                  <a:pt x="238030" y="40276"/>
                </a:lnTo>
                <a:lnTo>
                  <a:pt x="218060" y="57963"/>
                </a:lnTo>
                <a:lnTo>
                  <a:pt x="207595" y="63145"/>
                </a:lnTo>
                <a:lnTo>
                  <a:pt x="171253" y="96748"/>
                </a:lnTo>
                <a:lnTo>
                  <a:pt x="145338" y="136702"/>
                </a:lnTo>
                <a:lnTo>
                  <a:pt x="131455" y="158302"/>
                </a:lnTo>
                <a:lnTo>
                  <a:pt x="112126" y="202641"/>
                </a:lnTo>
                <a:lnTo>
                  <a:pt x="102786" y="218681"/>
                </a:lnTo>
                <a:lnTo>
                  <a:pt x="94086" y="256718"/>
                </a:lnTo>
                <a:lnTo>
                  <a:pt x="82859" y="300668"/>
                </a:lnTo>
                <a:lnTo>
                  <a:pt x="80695" y="341109"/>
                </a:lnTo>
                <a:lnTo>
                  <a:pt x="80432" y="379625"/>
                </a:lnTo>
                <a:lnTo>
                  <a:pt x="81367" y="413168"/>
                </a:lnTo>
                <a:lnTo>
                  <a:pt x="88056" y="452913"/>
                </a:lnTo>
                <a:lnTo>
                  <a:pt x="96201" y="497087"/>
                </a:lnTo>
                <a:lnTo>
                  <a:pt x="102567" y="532768"/>
                </a:lnTo>
                <a:lnTo>
                  <a:pt x="119515" y="570904"/>
                </a:lnTo>
                <a:lnTo>
                  <a:pt x="136589" y="611329"/>
                </a:lnTo>
                <a:lnTo>
                  <a:pt x="167180" y="653469"/>
                </a:lnTo>
                <a:lnTo>
                  <a:pt x="202251" y="684006"/>
                </a:lnTo>
                <a:lnTo>
                  <a:pt x="216140" y="693360"/>
                </a:lnTo>
                <a:lnTo>
                  <a:pt x="222965" y="704915"/>
                </a:lnTo>
                <a:lnTo>
                  <a:pt x="223160" y="710029"/>
                </a:lnTo>
                <a:lnTo>
                  <a:pt x="224179" y="711477"/>
                </a:lnTo>
                <a:lnTo>
                  <a:pt x="225851" y="712443"/>
                </a:lnTo>
                <a:lnTo>
                  <a:pt x="232168" y="714374"/>
                </a:lnTo>
                <a:lnTo>
                  <a:pt x="224483" y="714374"/>
                </a:lnTo>
                <a:lnTo>
                  <a:pt x="224069" y="715367"/>
                </a:lnTo>
                <a:lnTo>
                  <a:pt x="223351" y="722063"/>
                </a:lnTo>
                <a:lnTo>
                  <a:pt x="223243" y="714474"/>
                </a:lnTo>
                <a:lnTo>
                  <a:pt x="223242" y="722072"/>
                </a:lnTo>
                <a:lnTo>
                  <a:pt x="222250" y="722483"/>
                </a:lnTo>
                <a:lnTo>
                  <a:pt x="214421" y="723295"/>
                </a:lnTo>
                <a:lnTo>
                  <a:pt x="219478" y="723302"/>
                </a:lnTo>
                <a:lnTo>
                  <a:pt x="214572" y="723304"/>
                </a:lnTo>
                <a:lnTo>
                  <a:pt x="192113" y="745504"/>
                </a:lnTo>
                <a:lnTo>
                  <a:pt x="189563" y="750700"/>
                </a:lnTo>
                <a:lnTo>
                  <a:pt x="188883" y="753474"/>
                </a:lnTo>
                <a:lnTo>
                  <a:pt x="187437" y="755324"/>
                </a:lnTo>
                <a:lnTo>
                  <a:pt x="183185" y="757379"/>
                </a:lnTo>
                <a:lnTo>
                  <a:pt x="181655" y="758919"/>
                </a:lnTo>
                <a:lnTo>
                  <a:pt x="171705" y="777051"/>
                </a:lnTo>
                <a:lnTo>
                  <a:pt x="171024" y="779971"/>
                </a:lnTo>
                <a:lnTo>
                  <a:pt x="162775" y="794757"/>
                </a:lnTo>
                <a:lnTo>
                  <a:pt x="162095" y="797728"/>
                </a:lnTo>
                <a:lnTo>
                  <a:pt x="154866" y="811611"/>
                </a:lnTo>
                <a:lnTo>
                  <a:pt x="149763" y="835667"/>
                </a:lnTo>
                <a:lnTo>
                  <a:pt x="144916" y="847216"/>
                </a:lnTo>
                <a:lnTo>
                  <a:pt x="133860" y="889286"/>
                </a:lnTo>
                <a:lnTo>
                  <a:pt x="115937" y="931780"/>
                </a:lnTo>
                <a:lnTo>
                  <a:pt x="103186" y="974848"/>
                </a:lnTo>
                <a:lnTo>
                  <a:pt x="90973" y="1014617"/>
                </a:lnTo>
                <a:lnTo>
                  <a:pt x="79804" y="1057081"/>
                </a:lnTo>
                <a:lnTo>
                  <a:pt x="66402" y="1099421"/>
                </a:lnTo>
                <a:lnTo>
                  <a:pt x="60089" y="1140242"/>
                </a:lnTo>
                <a:lnTo>
                  <a:pt x="56472" y="1148719"/>
                </a:lnTo>
                <a:lnTo>
                  <a:pt x="46703" y="1193217"/>
                </a:lnTo>
                <a:lnTo>
                  <a:pt x="38182" y="1215243"/>
                </a:lnTo>
                <a:lnTo>
                  <a:pt x="33802" y="1232535"/>
                </a:lnTo>
                <a:lnTo>
                  <a:pt x="22459" y="1275775"/>
                </a:lnTo>
                <a:lnTo>
                  <a:pt x="17136" y="1317043"/>
                </a:lnTo>
                <a:lnTo>
                  <a:pt x="8788" y="1360489"/>
                </a:lnTo>
                <a:lnTo>
                  <a:pt x="601" y="1403224"/>
                </a:lnTo>
                <a:lnTo>
                  <a:pt x="15" y="1444548"/>
                </a:lnTo>
                <a:lnTo>
                  <a:pt x="0" y="1487430"/>
                </a:lnTo>
                <a:lnTo>
                  <a:pt x="0" y="1529575"/>
                </a:lnTo>
                <a:lnTo>
                  <a:pt x="8766" y="1571457"/>
                </a:lnTo>
                <a:lnTo>
                  <a:pt x="8820" y="1574489"/>
                </a:lnTo>
                <a:lnTo>
                  <a:pt x="11527" y="1580504"/>
                </a:lnTo>
                <a:lnTo>
                  <a:pt x="13637" y="1583498"/>
                </a:lnTo>
                <a:lnTo>
                  <a:pt x="16608" y="1597191"/>
                </a:lnTo>
                <a:lnTo>
                  <a:pt x="22567" y="1629863"/>
                </a:lnTo>
                <a:lnTo>
                  <a:pt x="35636" y="1656528"/>
                </a:lnTo>
                <a:lnTo>
                  <a:pt x="37648" y="1657993"/>
                </a:lnTo>
                <a:lnTo>
                  <a:pt x="39981" y="1658969"/>
                </a:lnTo>
                <a:lnTo>
                  <a:pt x="41537" y="1660612"/>
                </a:lnTo>
                <a:lnTo>
                  <a:pt x="43265" y="1665084"/>
                </a:lnTo>
                <a:lnTo>
                  <a:pt x="44612" y="1685977"/>
                </a:lnTo>
                <a:lnTo>
                  <a:pt x="50778" y="1694497"/>
                </a:lnTo>
                <a:lnTo>
                  <a:pt x="53740" y="1702840"/>
                </a:lnTo>
                <a:lnTo>
                  <a:pt x="86230" y="1746904"/>
                </a:lnTo>
                <a:lnTo>
                  <a:pt x="87934" y="1748746"/>
                </a:lnTo>
                <a:lnTo>
                  <a:pt x="107052" y="1791478"/>
                </a:lnTo>
                <a:lnTo>
                  <a:pt x="132684" y="1832698"/>
                </a:lnTo>
                <a:lnTo>
                  <a:pt x="145147" y="1855355"/>
                </a:lnTo>
                <a:lnTo>
                  <a:pt x="179939" y="1894188"/>
                </a:lnTo>
                <a:lnTo>
                  <a:pt x="186798" y="1898541"/>
                </a:lnTo>
                <a:lnTo>
                  <a:pt x="190016" y="1899701"/>
                </a:lnTo>
                <a:lnTo>
                  <a:pt x="192162" y="1901468"/>
                </a:lnTo>
                <a:lnTo>
                  <a:pt x="197166" y="1908694"/>
                </a:lnTo>
                <a:lnTo>
                  <a:pt x="229916" y="1933276"/>
                </a:lnTo>
                <a:lnTo>
                  <a:pt x="273544" y="1953969"/>
                </a:lnTo>
                <a:lnTo>
                  <a:pt x="276820" y="19556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MARTInkShape-Group6"/>
          <p:cNvGrpSpPr/>
          <p:nvPr/>
        </p:nvGrpSpPr>
        <p:grpSpPr>
          <a:xfrm>
            <a:off x="45431" y="3116461"/>
            <a:ext cx="508211" cy="1177589"/>
            <a:chOff x="45431" y="3116461"/>
            <a:chExt cx="508211" cy="1177589"/>
          </a:xfrm>
        </p:grpSpPr>
        <p:sp>
          <p:nvSpPr>
            <p:cNvPr id="30" name="SMARTInkShape-25"/>
            <p:cNvSpPr/>
            <p:nvPr/>
          </p:nvSpPr>
          <p:spPr>
            <a:xfrm>
              <a:off x="45431" y="4071937"/>
              <a:ext cx="258179" cy="222113"/>
            </a:xfrm>
            <a:custGeom>
              <a:avLst/>
              <a:gdLst/>
              <a:ahLst/>
              <a:cxnLst/>
              <a:rect l="0" t="0" r="0" b="0"/>
              <a:pathLst>
                <a:path w="258179" h="222113">
                  <a:moveTo>
                    <a:pt x="70655" y="0"/>
                  </a:moveTo>
                  <a:lnTo>
                    <a:pt x="54146" y="0"/>
                  </a:lnTo>
                  <a:lnTo>
                    <a:pt x="77772" y="37287"/>
                  </a:lnTo>
                  <a:lnTo>
                    <a:pt x="112429" y="81746"/>
                  </a:lnTo>
                  <a:lnTo>
                    <a:pt x="151820" y="120775"/>
                  </a:lnTo>
                  <a:lnTo>
                    <a:pt x="182158" y="164637"/>
                  </a:lnTo>
                  <a:lnTo>
                    <a:pt x="210673" y="203937"/>
                  </a:lnTo>
                  <a:lnTo>
                    <a:pt x="218213" y="214662"/>
                  </a:lnTo>
                  <a:lnTo>
                    <a:pt x="229458" y="222112"/>
                  </a:lnTo>
                  <a:lnTo>
                    <a:pt x="221336" y="203946"/>
                  </a:lnTo>
                  <a:lnTo>
                    <a:pt x="190709" y="160545"/>
                  </a:lnTo>
                  <a:lnTo>
                    <a:pt x="176341" y="136535"/>
                  </a:lnTo>
                  <a:lnTo>
                    <a:pt x="139318" y="98454"/>
                  </a:lnTo>
                  <a:lnTo>
                    <a:pt x="102223" y="67499"/>
                  </a:lnTo>
                  <a:lnTo>
                    <a:pt x="57682" y="31772"/>
                  </a:lnTo>
                  <a:lnTo>
                    <a:pt x="17792" y="12083"/>
                  </a:lnTo>
                  <a:lnTo>
                    <a:pt x="1859" y="1787"/>
                  </a:lnTo>
                  <a:lnTo>
                    <a:pt x="979" y="2184"/>
                  </a:lnTo>
                  <a:lnTo>
                    <a:pt x="392" y="3440"/>
                  </a:lnTo>
                  <a:lnTo>
                    <a:pt x="0" y="5270"/>
                  </a:lnTo>
                  <a:lnTo>
                    <a:pt x="731" y="6490"/>
                  </a:lnTo>
                  <a:lnTo>
                    <a:pt x="2211" y="7303"/>
                  </a:lnTo>
                  <a:lnTo>
                    <a:pt x="43294" y="24211"/>
                  </a:lnTo>
                  <a:lnTo>
                    <a:pt x="79435" y="32417"/>
                  </a:lnTo>
                  <a:lnTo>
                    <a:pt x="119500" y="37713"/>
                  </a:lnTo>
                  <a:lnTo>
                    <a:pt x="151851" y="43279"/>
                  </a:lnTo>
                  <a:lnTo>
                    <a:pt x="187897" y="44378"/>
                  </a:lnTo>
                  <a:lnTo>
                    <a:pt x="229618" y="44613"/>
                  </a:lnTo>
                  <a:lnTo>
                    <a:pt x="258178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179835" y="4170164"/>
              <a:ext cx="7689" cy="62508"/>
            </a:xfrm>
            <a:custGeom>
              <a:avLst/>
              <a:gdLst/>
              <a:ahLst/>
              <a:cxnLst/>
              <a:rect l="0" t="0" r="0" b="0"/>
              <a:pathLst>
                <a:path w="7689" h="62508">
                  <a:moveTo>
                    <a:pt x="7688" y="62507"/>
                  </a:moveTo>
                  <a:lnTo>
                    <a:pt x="0" y="34702"/>
                  </a:lnTo>
                  <a:lnTo>
                    <a:pt x="76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/>
            <p:cNvSpPr/>
            <p:nvPr/>
          </p:nvSpPr>
          <p:spPr>
            <a:xfrm>
              <a:off x="196453" y="3983159"/>
              <a:ext cx="107157" cy="97232"/>
            </a:xfrm>
            <a:custGeom>
              <a:avLst/>
              <a:gdLst/>
              <a:ahLst/>
              <a:cxnLst/>
              <a:rect l="0" t="0" r="0" b="0"/>
              <a:pathLst>
                <a:path w="107157" h="97232">
                  <a:moveTo>
                    <a:pt x="0" y="79848"/>
                  </a:moveTo>
                  <a:lnTo>
                    <a:pt x="43709" y="94088"/>
                  </a:lnTo>
                  <a:lnTo>
                    <a:pt x="64577" y="97231"/>
                  </a:lnTo>
                  <a:lnTo>
                    <a:pt x="71034" y="94850"/>
                  </a:lnTo>
                  <a:lnTo>
                    <a:pt x="79821" y="89134"/>
                  </a:lnTo>
                  <a:lnTo>
                    <a:pt x="75465" y="88884"/>
                  </a:lnTo>
                  <a:lnTo>
                    <a:pt x="43985" y="60981"/>
                  </a:lnTo>
                  <a:lnTo>
                    <a:pt x="33428" y="45926"/>
                  </a:lnTo>
                  <a:lnTo>
                    <a:pt x="20596" y="12763"/>
                  </a:lnTo>
                  <a:lnTo>
                    <a:pt x="19684" y="8336"/>
                  </a:lnTo>
                  <a:lnTo>
                    <a:pt x="20068" y="5384"/>
                  </a:lnTo>
                  <a:lnTo>
                    <a:pt x="21316" y="3417"/>
                  </a:lnTo>
                  <a:lnTo>
                    <a:pt x="23140" y="2105"/>
                  </a:lnTo>
                  <a:lnTo>
                    <a:pt x="40327" y="0"/>
                  </a:lnTo>
                  <a:lnTo>
                    <a:pt x="69413" y="519"/>
                  </a:lnTo>
                  <a:lnTo>
                    <a:pt x="107156" y="8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/>
            <p:cNvSpPr/>
            <p:nvPr/>
          </p:nvSpPr>
          <p:spPr>
            <a:xfrm>
              <a:off x="250031" y="3848695"/>
              <a:ext cx="89298" cy="80374"/>
            </a:xfrm>
            <a:custGeom>
              <a:avLst/>
              <a:gdLst/>
              <a:ahLst/>
              <a:cxnLst/>
              <a:rect l="0" t="0" r="0" b="0"/>
              <a:pathLst>
                <a:path w="89298" h="80374">
                  <a:moveTo>
                    <a:pt x="0" y="17859"/>
                  </a:moveTo>
                  <a:lnTo>
                    <a:pt x="4741" y="52198"/>
                  </a:lnTo>
                  <a:lnTo>
                    <a:pt x="17170" y="75218"/>
                  </a:lnTo>
                  <a:lnTo>
                    <a:pt x="23353" y="78919"/>
                  </a:lnTo>
                  <a:lnTo>
                    <a:pt x="49010" y="80373"/>
                  </a:lnTo>
                  <a:lnTo>
                    <a:pt x="50533" y="79379"/>
                  </a:lnTo>
                  <a:lnTo>
                    <a:pt x="51548" y="77724"/>
                  </a:lnTo>
                  <a:lnTo>
                    <a:pt x="52225" y="75629"/>
                  </a:lnTo>
                  <a:lnTo>
                    <a:pt x="48437" y="63198"/>
                  </a:lnTo>
                  <a:lnTo>
                    <a:pt x="38080" y="45132"/>
                  </a:lnTo>
                  <a:lnTo>
                    <a:pt x="37293" y="41993"/>
                  </a:lnTo>
                  <a:lnTo>
                    <a:pt x="31127" y="35862"/>
                  </a:lnTo>
                  <a:lnTo>
                    <a:pt x="21772" y="30821"/>
                  </a:lnTo>
                  <a:lnTo>
                    <a:pt x="3259" y="27320"/>
                  </a:lnTo>
                  <a:lnTo>
                    <a:pt x="3165" y="27143"/>
                  </a:lnTo>
                  <a:lnTo>
                    <a:pt x="5706" y="26946"/>
                  </a:lnTo>
                  <a:lnTo>
                    <a:pt x="10143" y="29505"/>
                  </a:lnTo>
                  <a:lnTo>
                    <a:pt x="12715" y="31576"/>
                  </a:lnTo>
                  <a:lnTo>
                    <a:pt x="36246" y="34901"/>
                  </a:lnTo>
                  <a:lnTo>
                    <a:pt x="45214" y="3535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/>
            <p:cNvSpPr/>
            <p:nvPr/>
          </p:nvSpPr>
          <p:spPr>
            <a:xfrm>
              <a:off x="205383" y="3750468"/>
              <a:ext cx="160735" cy="25431"/>
            </a:xfrm>
            <a:custGeom>
              <a:avLst/>
              <a:gdLst/>
              <a:ahLst/>
              <a:cxnLst/>
              <a:rect l="0" t="0" r="0" b="0"/>
              <a:pathLst>
                <a:path w="160735" h="25431">
                  <a:moveTo>
                    <a:pt x="0" y="0"/>
                  </a:moveTo>
                  <a:lnTo>
                    <a:pt x="0" y="4741"/>
                  </a:lnTo>
                  <a:lnTo>
                    <a:pt x="992" y="6138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16223" y="14822"/>
                  </a:lnTo>
                  <a:lnTo>
                    <a:pt x="56462" y="22201"/>
                  </a:lnTo>
                  <a:lnTo>
                    <a:pt x="92246" y="25430"/>
                  </a:lnTo>
                  <a:lnTo>
                    <a:pt x="160734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/>
            <p:cNvSpPr/>
            <p:nvPr/>
          </p:nvSpPr>
          <p:spPr>
            <a:xfrm>
              <a:off x="286991" y="3630390"/>
              <a:ext cx="100757" cy="200447"/>
            </a:xfrm>
            <a:custGeom>
              <a:avLst/>
              <a:gdLst/>
              <a:ahLst/>
              <a:cxnLst/>
              <a:rect l="0" t="0" r="0" b="0"/>
              <a:pathLst>
                <a:path w="100757" h="200447">
                  <a:moveTo>
                    <a:pt x="7689" y="200446"/>
                  </a:moveTo>
                  <a:lnTo>
                    <a:pt x="6697" y="191332"/>
                  </a:lnTo>
                  <a:lnTo>
                    <a:pt x="0" y="164078"/>
                  </a:lnTo>
                  <a:lnTo>
                    <a:pt x="6133" y="122780"/>
                  </a:lnTo>
                  <a:lnTo>
                    <a:pt x="13071" y="87255"/>
                  </a:lnTo>
                  <a:lnTo>
                    <a:pt x="15918" y="47633"/>
                  </a:lnTo>
                  <a:lnTo>
                    <a:pt x="16151" y="42016"/>
                  </a:lnTo>
                  <a:lnTo>
                    <a:pt x="17299" y="38272"/>
                  </a:lnTo>
                  <a:lnTo>
                    <a:pt x="19057" y="35775"/>
                  </a:lnTo>
                  <a:lnTo>
                    <a:pt x="24266" y="31768"/>
                  </a:lnTo>
                  <a:lnTo>
                    <a:pt x="27624" y="33866"/>
                  </a:lnTo>
                  <a:lnTo>
                    <a:pt x="29909" y="35815"/>
                  </a:lnTo>
                  <a:lnTo>
                    <a:pt x="32447" y="40625"/>
                  </a:lnTo>
                  <a:lnTo>
                    <a:pt x="34077" y="51798"/>
                  </a:lnTo>
                  <a:lnTo>
                    <a:pt x="43840" y="65342"/>
                  </a:lnTo>
                  <a:lnTo>
                    <a:pt x="53852" y="70946"/>
                  </a:lnTo>
                  <a:lnTo>
                    <a:pt x="59300" y="72441"/>
                  </a:lnTo>
                  <a:lnTo>
                    <a:pt x="62932" y="72445"/>
                  </a:lnTo>
                  <a:lnTo>
                    <a:pt x="65354" y="71456"/>
                  </a:lnTo>
                  <a:lnTo>
                    <a:pt x="93341" y="41376"/>
                  </a:lnTo>
                  <a:lnTo>
                    <a:pt x="99665" y="27553"/>
                  </a:lnTo>
                  <a:lnTo>
                    <a:pt x="100756" y="21684"/>
                  </a:lnTo>
                  <a:lnTo>
                    <a:pt x="99323" y="12517"/>
                  </a:lnTo>
                  <a:lnTo>
                    <a:pt x="97552" y="9675"/>
                  </a:lnTo>
                  <a:lnTo>
                    <a:pt x="95379" y="7781"/>
                  </a:lnTo>
                  <a:lnTo>
                    <a:pt x="80021" y="0"/>
                  </a:lnTo>
                  <a:lnTo>
                    <a:pt x="73770" y="339"/>
                  </a:lnTo>
                  <a:lnTo>
                    <a:pt x="39336" y="12548"/>
                  </a:lnTo>
                  <a:lnTo>
                    <a:pt x="25548" y="21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/>
            <p:cNvSpPr/>
            <p:nvPr/>
          </p:nvSpPr>
          <p:spPr>
            <a:xfrm>
              <a:off x="348258" y="3375421"/>
              <a:ext cx="62509" cy="196422"/>
            </a:xfrm>
            <a:custGeom>
              <a:avLst/>
              <a:gdLst/>
              <a:ahLst/>
              <a:cxnLst/>
              <a:rect l="0" t="0" r="0" b="0"/>
              <a:pathLst>
                <a:path w="62509" h="196422">
                  <a:moveTo>
                    <a:pt x="0" y="187524"/>
                  </a:moveTo>
                  <a:lnTo>
                    <a:pt x="4740" y="192265"/>
                  </a:lnTo>
                  <a:lnTo>
                    <a:pt x="9713" y="194592"/>
                  </a:lnTo>
                  <a:lnTo>
                    <a:pt x="41657" y="196421"/>
                  </a:lnTo>
                  <a:lnTo>
                    <a:pt x="42654" y="195440"/>
                  </a:lnTo>
                  <a:lnTo>
                    <a:pt x="44386" y="188762"/>
                  </a:lnTo>
                  <a:lnTo>
                    <a:pt x="18910" y="146449"/>
                  </a:lnTo>
                  <a:lnTo>
                    <a:pt x="7146" y="128169"/>
                  </a:lnTo>
                  <a:lnTo>
                    <a:pt x="5756" y="122158"/>
                  </a:lnTo>
                  <a:lnTo>
                    <a:pt x="6858" y="110186"/>
                  </a:lnTo>
                  <a:lnTo>
                    <a:pt x="9533" y="106199"/>
                  </a:lnTo>
                  <a:lnTo>
                    <a:pt x="13300" y="103542"/>
                  </a:lnTo>
                  <a:lnTo>
                    <a:pt x="23770" y="100590"/>
                  </a:lnTo>
                  <a:lnTo>
                    <a:pt x="44162" y="98694"/>
                  </a:lnTo>
                  <a:lnTo>
                    <a:pt x="44552" y="98320"/>
                  </a:lnTo>
                  <a:lnTo>
                    <a:pt x="39879" y="84033"/>
                  </a:lnTo>
                  <a:lnTo>
                    <a:pt x="12417" y="43956"/>
                  </a:lnTo>
                  <a:lnTo>
                    <a:pt x="3679" y="20300"/>
                  </a:lnTo>
                  <a:lnTo>
                    <a:pt x="2627" y="9023"/>
                  </a:lnTo>
                  <a:lnTo>
                    <a:pt x="3736" y="6015"/>
                  </a:lnTo>
                  <a:lnTo>
                    <a:pt x="5467" y="4010"/>
                  </a:lnTo>
                  <a:lnTo>
                    <a:pt x="15328" y="1783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/>
            <p:cNvSpPr/>
            <p:nvPr/>
          </p:nvSpPr>
          <p:spPr>
            <a:xfrm>
              <a:off x="358429" y="3268265"/>
              <a:ext cx="123775" cy="8931"/>
            </a:xfrm>
            <a:custGeom>
              <a:avLst/>
              <a:gdLst/>
              <a:ahLst/>
              <a:cxnLst/>
              <a:rect l="0" t="0" r="0" b="0"/>
              <a:pathLst>
                <a:path w="123775" h="8931">
                  <a:moveTo>
                    <a:pt x="7688" y="8930"/>
                  </a:moveTo>
                  <a:lnTo>
                    <a:pt x="0" y="8930"/>
                  </a:lnTo>
                  <a:lnTo>
                    <a:pt x="39102" y="8930"/>
                  </a:lnTo>
                  <a:lnTo>
                    <a:pt x="80773" y="8930"/>
                  </a:lnTo>
                  <a:lnTo>
                    <a:pt x="1237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/>
            <p:cNvSpPr/>
            <p:nvPr/>
          </p:nvSpPr>
          <p:spPr>
            <a:xfrm>
              <a:off x="446484" y="3116461"/>
              <a:ext cx="107158" cy="250032"/>
            </a:xfrm>
            <a:custGeom>
              <a:avLst/>
              <a:gdLst/>
              <a:ahLst/>
              <a:cxnLst/>
              <a:rect l="0" t="0" r="0" b="0"/>
              <a:pathLst>
                <a:path w="107158" h="250032">
                  <a:moveTo>
                    <a:pt x="0" y="0"/>
                  </a:moveTo>
                  <a:lnTo>
                    <a:pt x="993" y="36599"/>
                  </a:lnTo>
                  <a:lnTo>
                    <a:pt x="15232" y="75222"/>
                  </a:lnTo>
                  <a:lnTo>
                    <a:pt x="32150" y="110549"/>
                  </a:lnTo>
                  <a:lnTo>
                    <a:pt x="58878" y="154860"/>
                  </a:lnTo>
                  <a:lnTo>
                    <a:pt x="78181" y="192353"/>
                  </a:lnTo>
                  <a:lnTo>
                    <a:pt x="107157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8"/>
          <p:cNvGrpSpPr/>
          <p:nvPr/>
        </p:nvGrpSpPr>
        <p:grpSpPr>
          <a:xfrm>
            <a:off x="483871" y="5054606"/>
            <a:ext cx="397144" cy="480142"/>
            <a:chOff x="483871" y="5054606"/>
            <a:chExt cx="397144" cy="480142"/>
          </a:xfrm>
        </p:grpSpPr>
        <p:sp>
          <p:nvSpPr>
            <p:cNvPr id="40" name="SMARTInkShape-34"/>
            <p:cNvSpPr/>
            <p:nvPr/>
          </p:nvSpPr>
          <p:spPr>
            <a:xfrm>
              <a:off x="483871" y="5054606"/>
              <a:ext cx="382310" cy="347451"/>
            </a:xfrm>
            <a:custGeom>
              <a:avLst/>
              <a:gdLst/>
              <a:ahLst/>
              <a:cxnLst/>
              <a:rect l="0" t="0" r="0" b="0"/>
              <a:pathLst>
                <a:path w="382310" h="347451">
                  <a:moveTo>
                    <a:pt x="382309" y="53175"/>
                  </a:moveTo>
                  <a:lnTo>
                    <a:pt x="369880" y="40747"/>
                  </a:lnTo>
                  <a:lnTo>
                    <a:pt x="346119" y="30251"/>
                  </a:lnTo>
                  <a:lnTo>
                    <a:pt x="304609" y="18849"/>
                  </a:lnTo>
                  <a:lnTo>
                    <a:pt x="264432" y="9890"/>
                  </a:lnTo>
                  <a:lnTo>
                    <a:pt x="252859" y="6487"/>
                  </a:lnTo>
                  <a:lnTo>
                    <a:pt x="243416" y="2659"/>
                  </a:lnTo>
                  <a:lnTo>
                    <a:pt x="205881" y="0"/>
                  </a:lnTo>
                  <a:lnTo>
                    <a:pt x="180698" y="669"/>
                  </a:lnTo>
                  <a:lnTo>
                    <a:pt x="146472" y="9326"/>
                  </a:lnTo>
                  <a:lnTo>
                    <a:pt x="104381" y="18370"/>
                  </a:lnTo>
                  <a:lnTo>
                    <a:pt x="63221" y="44883"/>
                  </a:lnTo>
                  <a:lnTo>
                    <a:pt x="27558" y="75058"/>
                  </a:lnTo>
                  <a:lnTo>
                    <a:pt x="23769" y="76694"/>
                  </a:lnTo>
                  <a:lnTo>
                    <a:pt x="21243" y="78776"/>
                  </a:lnTo>
                  <a:lnTo>
                    <a:pt x="18437" y="83735"/>
                  </a:lnTo>
                  <a:lnTo>
                    <a:pt x="3960" y="125728"/>
                  </a:lnTo>
                  <a:lnTo>
                    <a:pt x="0" y="146991"/>
                  </a:lnTo>
                  <a:lnTo>
                    <a:pt x="6167" y="186966"/>
                  </a:lnTo>
                  <a:lnTo>
                    <a:pt x="8038" y="213658"/>
                  </a:lnTo>
                  <a:lnTo>
                    <a:pt x="23466" y="250443"/>
                  </a:lnTo>
                  <a:lnTo>
                    <a:pt x="61091" y="294150"/>
                  </a:lnTo>
                  <a:lnTo>
                    <a:pt x="73850" y="305134"/>
                  </a:lnTo>
                  <a:lnTo>
                    <a:pt x="113089" y="327114"/>
                  </a:lnTo>
                  <a:lnTo>
                    <a:pt x="154383" y="338978"/>
                  </a:lnTo>
                  <a:lnTo>
                    <a:pt x="167659" y="345807"/>
                  </a:lnTo>
                  <a:lnTo>
                    <a:pt x="189317" y="347450"/>
                  </a:lnTo>
                  <a:lnTo>
                    <a:pt x="232269" y="339460"/>
                  </a:lnTo>
                  <a:lnTo>
                    <a:pt x="259850" y="338956"/>
                  </a:lnTo>
                  <a:lnTo>
                    <a:pt x="266036" y="336293"/>
                  </a:lnTo>
                  <a:lnTo>
                    <a:pt x="273352" y="331240"/>
                  </a:lnTo>
                  <a:lnTo>
                    <a:pt x="272960" y="330825"/>
                  </a:lnTo>
                  <a:lnTo>
                    <a:pt x="266223" y="338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/>
            <p:cNvSpPr/>
            <p:nvPr/>
          </p:nvSpPr>
          <p:spPr>
            <a:xfrm>
              <a:off x="767953" y="5402461"/>
              <a:ext cx="113062" cy="132287"/>
            </a:xfrm>
            <a:custGeom>
              <a:avLst/>
              <a:gdLst/>
              <a:ahLst/>
              <a:cxnLst/>
              <a:rect l="0" t="0" r="0" b="0"/>
              <a:pathLst>
                <a:path w="113062" h="132287">
                  <a:moveTo>
                    <a:pt x="26789" y="0"/>
                  </a:moveTo>
                  <a:lnTo>
                    <a:pt x="26789" y="4740"/>
                  </a:lnTo>
                  <a:lnTo>
                    <a:pt x="32081" y="9713"/>
                  </a:lnTo>
                  <a:lnTo>
                    <a:pt x="73628" y="46019"/>
                  </a:lnTo>
                  <a:lnTo>
                    <a:pt x="100652" y="65495"/>
                  </a:lnTo>
                  <a:lnTo>
                    <a:pt x="105797" y="70453"/>
                  </a:lnTo>
                  <a:lnTo>
                    <a:pt x="111513" y="81252"/>
                  </a:lnTo>
                  <a:lnTo>
                    <a:pt x="113037" y="86911"/>
                  </a:lnTo>
                  <a:lnTo>
                    <a:pt x="113061" y="91675"/>
                  </a:lnTo>
                  <a:lnTo>
                    <a:pt x="110442" y="99614"/>
                  </a:lnTo>
                  <a:lnTo>
                    <a:pt x="103389" y="109661"/>
                  </a:lnTo>
                  <a:lnTo>
                    <a:pt x="97875" y="113231"/>
                  </a:lnTo>
                  <a:lnTo>
                    <a:pt x="57253" y="128347"/>
                  </a:lnTo>
                  <a:lnTo>
                    <a:pt x="43643" y="132286"/>
                  </a:lnTo>
                  <a:lnTo>
                    <a:pt x="41994" y="131847"/>
                  </a:lnTo>
                  <a:lnTo>
                    <a:pt x="41886" y="130561"/>
                  </a:lnTo>
                  <a:lnTo>
                    <a:pt x="42807" y="128713"/>
                  </a:lnTo>
                  <a:lnTo>
                    <a:pt x="42429" y="126488"/>
                  </a:lnTo>
                  <a:lnTo>
                    <a:pt x="30302" y="96735"/>
                  </a:lnTo>
                  <a:lnTo>
                    <a:pt x="17786" y="52992"/>
                  </a:lnTo>
                  <a:lnTo>
                    <a:pt x="9535" y="25938"/>
                  </a:lnTo>
                  <a:lnTo>
                    <a:pt x="9049" y="14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9"/>
          <p:cNvGrpSpPr/>
          <p:nvPr/>
        </p:nvGrpSpPr>
        <p:grpSpPr>
          <a:xfrm>
            <a:off x="5170468" y="2055111"/>
            <a:ext cx="1381912" cy="489851"/>
            <a:chOff x="5170468" y="2055111"/>
            <a:chExt cx="1381912" cy="489851"/>
          </a:xfrm>
        </p:grpSpPr>
        <p:sp>
          <p:nvSpPr>
            <p:cNvPr id="43" name="SMARTInkShape-36"/>
            <p:cNvSpPr/>
            <p:nvPr/>
          </p:nvSpPr>
          <p:spPr>
            <a:xfrm>
              <a:off x="5170468" y="2055111"/>
              <a:ext cx="231994" cy="489851"/>
            </a:xfrm>
            <a:custGeom>
              <a:avLst/>
              <a:gdLst/>
              <a:ahLst/>
              <a:cxnLst/>
              <a:rect l="0" t="0" r="0" b="0"/>
              <a:pathLst>
                <a:path w="231994" h="489851">
                  <a:moveTo>
                    <a:pt x="231993" y="25506"/>
                  </a:moveTo>
                  <a:lnTo>
                    <a:pt x="231993" y="20766"/>
                  </a:lnTo>
                  <a:lnTo>
                    <a:pt x="229347" y="15792"/>
                  </a:lnTo>
                  <a:lnTo>
                    <a:pt x="224305" y="9256"/>
                  </a:lnTo>
                  <a:lnTo>
                    <a:pt x="220969" y="8362"/>
                  </a:lnTo>
                  <a:lnTo>
                    <a:pt x="218690" y="8124"/>
                  </a:lnTo>
                  <a:lnTo>
                    <a:pt x="213513" y="5213"/>
                  </a:lnTo>
                  <a:lnTo>
                    <a:pt x="207905" y="1604"/>
                  </a:lnTo>
                  <a:lnTo>
                    <a:pt x="202105" y="0"/>
                  </a:lnTo>
                  <a:lnTo>
                    <a:pt x="188521" y="3838"/>
                  </a:lnTo>
                  <a:lnTo>
                    <a:pt x="176668" y="11259"/>
                  </a:lnTo>
                  <a:lnTo>
                    <a:pt x="138450" y="41583"/>
                  </a:lnTo>
                  <a:lnTo>
                    <a:pt x="102229" y="80025"/>
                  </a:lnTo>
                  <a:lnTo>
                    <a:pt x="71313" y="115981"/>
                  </a:lnTo>
                  <a:lnTo>
                    <a:pt x="42422" y="160272"/>
                  </a:lnTo>
                  <a:lnTo>
                    <a:pt x="17828" y="202498"/>
                  </a:lnTo>
                  <a:lnTo>
                    <a:pt x="4407" y="239502"/>
                  </a:lnTo>
                  <a:lnTo>
                    <a:pt x="727" y="275475"/>
                  </a:lnTo>
                  <a:lnTo>
                    <a:pt x="0" y="311244"/>
                  </a:lnTo>
                  <a:lnTo>
                    <a:pt x="6985" y="345980"/>
                  </a:lnTo>
                  <a:lnTo>
                    <a:pt x="20816" y="379194"/>
                  </a:lnTo>
                  <a:lnTo>
                    <a:pt x="50959" y="415390"/>
                  </a:lnTo>
                  <a:lnTo>
                    <a:pt x="92126" y="448010"/>
                  </a:lnTo>
                  <a:lnTo>
                    <a:pt x="104014" y="455710"/>
                  </a:lnTo>
                  <a:lnTo>
                    <a:pt x="147409" y="467156"/>
                  </a:lnTo>
                  <a:lnTo>
                    <a:pt x="179518" y="479254"/>
                  </a:lnTo>
                  <a:lnTo>
                    <a:pt x="198073" y="481583"/>
                  </a:lnTo>
                  <a:lnTo>
                    <a:pt x="200450" y="483346"/>
                  </a:lnTo>
                  <a:lnTo>
                    <a:pt x="202034" y="485515"/>
                  </a:lnTo>
                  <a:lnTo>
                    <a:pt x="204083" y="486959"/>
                  </a:lnTo>
                  <a:lnTo>
                    <a:pt x="214122" y="489847"/>
                  </a:lnTo>
                  <a:lnTo>
                    <a:pt x="223063" y="48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/>
          </p:nvSpPr>
          <p:spPr>
            <a:xfrm>
              <a:off x="5420843" y="2214707"/>
              <a:ext cx="187001" cy="214014"/>
            </a:xfrm>
            <a:custGeom>
              <a:avLst/>
              <a:gdLst/>
              <a:ahLst/>
              <a:cxnLst/>
              <a:rect l="0" t="0" r="0" b="0"/>
              <a:pathLst>
                <a:path w="187001" h="214014">
                  <a:moveTo>
                    <a:pt x="106634" y="35574"/>
                  </a:moveTo>
                  <a:lnTo>
                    <a:pt x="123219" y="35574"/>
                  </a:lnTo>
                  <a:lnTo>
                    <a:pt x="123643" y="34582"/>
                  </a:lnTo>
                  <a:lnTo>
                    <a:pt x="124116" y="30834"/>
                  </a:lnTo>
                  <a:lnTo>
                    <a:pt x="121679" y="25860"/>
                  </a:lnTo>
                  <a:lnTo>
                    <a:pt x="109665" y="10903"/>
                  </a:lnTo>
                  <a:lnTo>
                    <a:pt x="107981" y="5427"/>
                  </a:lnTo>
                  <a:lnTo>
                    <a:pt x="106539" y="3570"/>
                  </a:lnTo>
                  <a:lnTo>
                    <a:pt x="102293" y="1506"/>
                  </a:lnTo>
                  <a:lnTo>
                    <a:pt x="77989" y="0"/>
                  </a:lnTo>
                  <a:lnTo>
                    <a:pt x="71413" y="2565"/>
                  </a:lnTo>
                  <a:lnTo>
                    <a:pt x="50108" y="20850"/>
                  </a:lnTo>
                  <a:lnTo>
                    <a:pt x="32221" y="50993"/>
                  </a:lnTo>
                  <a:lnTo>
                    <a:pt x="14360" y="93911"/>
                  </a:lnTo>
                  <a:lnTo>
                    <a:pt x="2122" y="131782"/>
                  </a:lnTo>
                  <a:lnTo>
                    <a:pt x="0" y="157214"/>
                  </a:lnTo>
                  <a:lnTo>
                    <a:pt x="2355" y="166696"/>
                  </a:lnTo>
                  <a:lnTo>
                    <a:pt x="11951" y="180868"/>
                  </a:lnTo>
                  <a:lnTo>
                    <a:pt x="49843" y="210189"/>
                  </a:lnTo>
                  <a:lnTo>
                    <a:pt x="55927" y="212400"/>
                  </a:lnTo>
                  <a:lnTo>
                    <a:pt x="86310" y="214013"/>
                  </a:lnTo>
                  <a:lnTo>
                    <a:pt x="109712" y="207008"/>
                  </a:lnTo>
                  <a:lnTo>
                    <a:pt x="154096" y="190489"/>
                  </a:lnTo>
                  <a:lnTo>
                    <a:pt x="165234" y="187308"/>
                  </a:lnTo>
                  <a:lnTo>
                    <a:pt x="177887" y="180493"/>
                  </a:lnTo>
                  <a:lnTo>
                    <a:pt x="187000" y="178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/>
          </p:nvSpPr>
          <p:spPr>
            <a:xfrm>
              <a:off x="5636533" y="2286000"/>
              <a:ext cx="69538" cy="86051"/>
            </a:xfrm>
            <a:custGeom>
              <a:avLst/>
              <a:gdLst/>
              <a:ahLst/>
              <a:cxnLst/>
              <a:rect l="0" t="0" r="0" b="0"/>
              <a:pathLst>
                <a:path w="69538" h="86051">
                  <a:moveTo>
                    <a:pt x="60607" y="0"/>
                  </a:moveTo>
                  <a:lnTo>
                    <a:pt x="22452" y="39147"/>
                  </a:lnTo>
                  <a:lnTo>
                    <a:pt x="951" y="70680"/>
                  </a:lnTo>
                  <a:lnTo>
                    <a:pt x="0" y="73909"/>
                  </a:lnTo>
                  <a:lnTo>
                    <a:pt x="359" y="76061"/>
                  </a:lnTo>
                  <a:lnTo>
                    <a:pt x="1590" y="77497"/>
                  </a:lnTo>
                  <a:lnTo>
                    <a:pt x="3403" y="78454"/>
                  </a:lnTo>
                  <a:lnTo>
                    <a:pt x="5604" y="77107"/>
                  </a:lnTo>
                  <a:lnTo>
                    <a:pt x="19140" y="55341"/>
                  </a:lnTo>
                  <a:lnTo>
                    <a:pt x="36813" y="13041"/>
                  </a:lnTo>
                  <a:lnTo>
                    <a:pt x="38791" y="9686"/>
                  </a:lnTo>
                  <a:lnTo>
                    <a:pt x="40110" y="8442"/>
                  </a:lnTo>
                  <a:lnTo>
                    <a:pt x="40990" y="8604"/>
                  </a:lnTo>
                  <a:lnTo>
                    <a:pt x="41576" y="9705"/>
                  </a:lnTo>
                  <a:lnTo>
                    <a:pt x="42734" y="54115"/>
                  </a:lnTo>
                  <a:lnTo>
                    <a:pt x="52225" y="74243"/>
                  </a:lnTo>
                  <a:lnTo>
                    <a:pt x="59528" y="82606"/>
                  </a:lnTo>
                  <a:lnTo>
                    <a:pt x="62864" y="84836"/>
                  </a:lnTo>
                  <a:lnTo>
                    <a:pt x="69537" y="8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/>
          </p:nvSpPr>
          <p:spPr>
            <a:xfrm>
              <a:off x="6156339" y="2171155"/>
              <a:ext cx="307381" cy="210004"/>
            </a:xfrm>
            <a:custGeom>
              <a:avLst/>
              <a:gdLst/>
              <a:ahLst/>
              <a:cxnLst/>
              <a:rect l="0" t="0" r="0" b="0"/>
              <a:pathLst>
                <a:path w="307381" h="210004">
                  <a:moveTo>
                    <a:pt x="5145" y="7689"/>
                  </a:moveTo>
                  <a:lnTo>
                    <a:pt x="5145" y="2948"/>
                  </a:lnTo>
                  <a:lnTo>
                    <a:pt x="4153" y="1552"/>
                  </a:lnTo>
                  <a:lnTo>
                    <a:pt x="2499" y="621"/>
                  </a:lnTo>
                  <a:lnTo>
                    <a:pt x="405" y="0"/>
                  </a:lnTo>
                  <a:lnTo>
                    <a:pt x="0" y="579"/>
                  </a:lnTo>
                  <a:lnTo>
                    <a:pt x="2197" y="3867"/>
                  </a:lnTo>
                  <a:lnTo>
                    <a:pt x="4886" y="42847"/>
                  </a:lnTo>
                  <a:lnTo>
                    <a:pt x="11231" y="85116"/>
                  </a:lnTo>
                  <a:lnTo>
                    <a:pt x="13513" y="124774"/>
                  </a:lnTo>
                  <a:lnTo>
                    <a:pt x="13700" y="130394"/>
                  </a:lnTo>
                  <a:lnTo>
                    <a:pt x="28161" y="171071"/>
                  </a:lnTo>
                  <a:lnTo>
                    <a:pt x="31890" y="210003"/>
                  </a:lnTo>
                  <a:lnTo>
                    <a:pt x="31915" y="207408"/>
                  </a:lnTo>
                  <a:lnTo>
                    <a:pt x="47180" y="183400"/>
                  </a:lnTo>
                  <a:lnTo>
                    <a:pt x="76862" y="150735"/>
                  </a:lnTo>
                  <a:lnTo>
                    <a:pt x="81730" y="148694"/>
                  </a:lnTo>
                  <a:lnTo>
                    <a:pt x="92430" y="149071"/>
                  </a:lnTo>
                  <a:lnTo>
                    <a:pt x="97070" y="152545"/>
                  </a:lnTo>
                  <a:lnTo>
                    <a:pt x="114840" y="178238"/>
                  </a:lnTo>
                  <a:lnTo>
                    <a:pt x="126328" y="182707"/>
                  </a:lnTo>
                  <a:lnTo>
                    <a:pt x="141356" y="183701"/>
                  </a:lnTo>
                  <a:lnTo>
                    <a:pt x="157956" y="180836"/>
                  </a:lnTo>
                  <a:lnTo>
                    <a:pt x="179296" y="168904"/>
                  </a:lnTo>
                  <a:lnTo>
                    <a:pt x="193447" y="152801"/>
                  </a:lnTo>
                  <a:lnTo>
                    <a:pt x="205623" y="120704"/>
                  </a:lnTo>
                  <a:lnTo>
                    <a:pt x="209074" y="105557"/>
                  </a:lnTo>
                  <a:lnTo>
                    <a:pt x="208567" y="102700"/>
                  </a:lnTo>
                  <a:lnTo>
                    <a:pt x="207236" y="100795"/>
                  </a:lnTo>
                  <a:lnTo>
                    <a:pt x="205356" y="99525"/>
                  </a:lnTo>
                  <a:lnTo>
                    <a:pt x="195212" y="85213"/>
                  </a:lnTo>
                  <a:lnTo>
                    <a:pt x="189499" y="81832"/>
                  </a:lnTo>
                  <a:lnTo>
                    <a:pt x="180705" y="79928"/>
                  </a:lnTo>
                  <a:lnTo>
                    <a:pt x="182709" y="78668"/>
                  </a:lnTo>
                  <a:lnTo>
                    <a:pt x="204490" y="73148"/>
                  </a:lnTo>
                  <a:lnTo>
                    <a:pt x="244385" y="70311"/>
                  </a:lnTo>
                  <a:lnTo>
                    <a:pt x="240955" y="70231"/>
                  </a:lnTo>
                  <a:lnTo>
                    <a:pt x="224173" y="74947"/>
                  </a:lnTo>
                  <a:lnTo>
                    <a:pt x="205090" y="87369"/>
                  </a:lnTo>
                  <a:lnTo>
                    <a:pt x="201942" y="91566"/>
                  </a:lnTo>
                  <a:lnTo>
                    <a:pt x="200835" y="95357"/>
                  </a:lnTo>
                  <a:lnTo>
                    <a:pt x="201089" y="98877"/>
                  </a:lnTo>
                  <a:lnTo>
                    <a:pt x="204236" y="102215"/>
                  </a:lnTo>
                  <a:lnTo>
                    <a:pt x="234100" y="117726"/>
                  </a:lnTo>
                  <a:lnTo>
                    <a:pt x="276516" y="128716"/>
                  </a:lnTo>
                  <a:lnTo>
                    <a:pt x="298320" y="132515"/>
                  </a:lnTo>
                  <a:lnTo>
                    <a:pt x="301797" y="134563"/>
                  </a:lnTo>
                  <a:lnTo>
                    <a:pt x="307380" y="140237"/>
                  </a:lnTo>
                  <a:lnTo>
                    <a:pt x="298866" y="150701"/>
                  </a:lnTo>
                  <a:lnTo>
                    <a:pt x="259048" y="171150"/>
                  </a:lnTo>
                  <a:lnTo>
                    <a:pt x="231151" y="183604"/>
                  </a:lnTo>
                  <a:lnTo>
                    <a:pt x="225647" y="185092"/>
                  </a:lnTo>
                  <a:lnTo>
                    <a:pt x="228387" y="186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/>
          </p:nvSpPr>
          <p:spPr>
            <a:xfrm>
              <a:off x="6433160" y="2071687"/>
              <a:ext cx="119220" cy="357189"/>
            </a:xfrm>
            <a:custGeom>
              <a:avLst/>
              <a:gdLst/>
              <a:ahLst/>
              <a:cxnLst/>
              <a:rect l="0" t="0" r="0" b="0"/>
              <a:pathLst>
                <a:path w="119220" h="357189">
                  <a:moveTo>
                    <a:pt x="5144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2196" y="4741"/>
                  </a:lnTo>
                  <a:lnTo>
                    <a:pt x="36138" y="38910"/>
                  </a:lnTo>
                  <a:lnTo>
                    <a:pt x="61611" y="60971"/>
                  </a:lnTo>
                  <a:lnTo>
                    <a:pt x="95772" y="104461"/>
                  </a:lnTo>
                  <a:lnTo>
                    <a:pt x="107404" y="130501"/>
                  </a:lnTo>
                  <a:lnTo>
                    <a:pt x="118939" y="174654"/>
                  </a:lnTo>
                  <a:lnTo>
                    <a:pt x="119219" y="193710"/>
                  </a:lnTo>
                  <a:lnTo>
                    <a:pt x="108667" y="237923"/>
                  </a:lnTo>
                  <a:lnTo>
                    <a:pt x="90159" y="276193"/>
                  </a:lnTo>
                  <a:lnTo>
                    <a:pt x="66267" y="316646"/>
                  </a:lnTo>
                  <a:lnTo>
                    <a:pt x="40863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41"/>
          <p:cNvSpPr/>
          <p:nvPr/>
        </p:nvSpPr>
        <p:spPr>
          <a:xfrm>
            <a:off x="5768578" y="2169914"/>
            <a:ext cx="17309" cy="241102"/>
          </a:xfrm>
          <a:custGeom>
            <a:avLst/>
            <a:gdLst/>
            <a:ahLst/>
            <a:cxnLst/>
            <a:rect l="0" t="0" r="0" b="0"/>
            <a:pathLst>
              <a:path w="17309" h="241102">
                <a:moveTo>
                  <a:pt x="8929" y="0"/>
                </a:moveTo>
                <a:lnTo>
                  <a:pt x="13669" y="42027"/>
                </a:lnTo>
                <a:lnTo>
                  <a:pt x="17308" y="81884"/>
                </a:lnTo>
                <a:lnTo>
                  <a:pt x="15050" y="115543"/>
                </a:lnTo>
                <a:lnTo>
                  <a:pt x="10743" y="155282"/>
                </a:lnTo>
                <a:lnTo>
                  <a:pt x="6821" y="183262"/>
                </a:lnTo>
                <a:lnTo>
                  <a:pt x="898" y="211583"/>
                </a:lnTo>
                <a:lnTo>
                  <a:pt x="0" y="2411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Shape-42"/>
          <p:cNvSpPr/>
          <p:nvPr/>
        </p:nvSpPr>
        <p:spPr>
          <a:xfrm>
            <a:off x="5840922" y="2295879"/>
            <a:ext cx="150899" cy="140994"/>
          </a:xfrm>
          <a:custGeom>
            <a:avLst/>
            <a:gdLst/>
            <a:ahLst/>
            <a:cxnLst/>
            <a:rect l="0" t="0" r="0" b="0"/>
            <a:pathLst>
              <a:path w="150899" h="140994">
                <a:moveTo>
                  <a:pt x="88390" y="7980"/>
                </a:moveTo>
                <a:lnTo>
                  <a:pt x="88390" y="28971"/>
                </a:lnTo>
                <a:lnTo>
                  <a:pt x="89382" y="30904"/>
                </a:lnTo>
                <a:lnTo>
                  <a:pt x="91036" y="32192"/>
                </a:lnTo>
                <a:lnTo>
                  <a:pt x="96078" y="34260"/>
                </a:lnTo>
                <a:lnTo>
                  <a:pt x="92212" y="25138"/>
                </a:lnTo>
                <a:lnTo>
                  <a:pt x="80042" y="9867"/>
                </a:lnTo>
                <a:lnTo>
                  <a:pt x="72112" y="3858"/>
                </a:lnTo>
                <a:lnTo>
                  <a:pt x="63677" y="0"/>
                </a:lnTo>
                <a:lnTo>
                  <a:pt x="33977" y="26940"/>
                </a:lnTo>
                <a:lnTo>
                  <a:pt x="9423" y="68421"/>
                </a:lnTo>
                <a:lnTo>
                  <a:pt x="2154" y="87183"/>
                </a:lnTo>
                <a:lnTo>
                  <a:pt x="0" y="103767"/>
                </a:lnTo>
                <a:lnTo>
                  <a:pt x="4788" y="118021"/>
                </a:lnTo>
                <a:lnTo>
                  <a:pt x="8843" y="125989"/>
                </a:lnTo>
                <a:lnTo>
                  <a:pt x="13531" y="131301"/>
                </a:lnTo>
                <a:lnTo>
                  <a:pt x="24031" y="137204"/>
                </a:lnTo>
                <a:lnTo>
                  <a:pt x="39812" y="140993"/>
                </a:lnTo>
                <a:lnTo>
                  <a:pt x="53381" y="140657"/>
                </a:lnTo>
                <a:lnTo>
                  <a:pt x="85073" y="133722"/>
                </a:lnTo>
                <a:lnTo>
                  <a:pt x="150898" y="1062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Shape-43"/>
          <p:cNvSpPr/>
          <p:nvPr/>
        </p:nvSpPr>
        <p:spPr>
          <a:xfrm>
            <a:off x="6001991" y="2294929"/>
            <a:ext cx="82470" cy="112651"/>
          </a:xfrm>
          <a:custGeom>
            <a:avLst/>
            <a:gdLst/>
            <a:ahLst/>
            <a:cxnLst/>
            <a:rect l="0" t="0" r="0" b="0"/>
            <a:pathLst>
              <a:path w="82470" h="112651">
                <a:moveTo>
                  <a:pt x="7688" y="62508"/>
                </a:moveTo>
                <a:lnTo>
                  <a:pt x="1551" y="76766"/>
                </a:lnTo>
                <a:lnTo>
                  <a:pt x="0" y="87366"/>
                </a:lnTo>
                <a:lnTo>
                  <a:pt x="4602" y="98692"/>
                </a:lnTo>
                <a:lnTo>
                  <a:pt x="12270" y="108356"/>
                </a:lnTo>
                <a:lnTo>
                  <a:pt x="18985" y="112650"/>
                </a:lnTo>
                <a:lnTo>
                  <a:pt x="30569" y="109268"/>
                </a:lnTo>
                <a:lnTo>
                  <a:pt x="52777" y="95668"/>
                </a:lnTo>
                <a:lnTo>
                  <a:pt x="57493" y="89483"/>
                </a:lnTo>
                <a:lnTo>
                  <a:pt x="77717" y="49381"/>
                </a:lnTo>
                <a:lnTo>
                  <a:pt x="82469" y="30877"/>
                </a:lnTo>
                <a:lnTo>
                  <a:pt x="7912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SMARTInkShape-Group13"/>
          <p:cNvGrpSpPr/>
          <p:nvPr/>
        </p:nvGrpSpPr>
        <p:grpSpPr>
          <a:xfrm>
            <a:off x="861044" y="2608710"/>
            <a:ext cx="5875921" cy="730994"/>
            <a:chOff x="861044" y="2608710"/>
            <a:chExt cx="5875921" cy="730994"/>
          </a:xfrm>
        </p:grpSpPr>
        <p:sp>
          <p:nvSpPr>
            <p:cNvPr id="52" name="SMARTInkShape-44"/>
            <p:cNvSpPr/>
            <p:nvPr/>
          </p:nvSpPr>
          <p:spPr>
            <a:xfrm>
              <a:off x="861044" y="2884292"/>
              <a:ext cx="5875921" cy="455412"/>
            </a:xfrm>
            <a:custGeom>
              <a:avLst/>
              <a:gdLst/>
              <a:ahLst/>
              <a:cxnLst/>
              <a:rect l="0" t="0" r="0" b="0"/>
              <a:pathLst>
                <a:path w="5875921" h="455412">
                  <a:moveTo>
                    <a:pt x="148011" y="437551"/>
                  </a:moveTo>
                  <a:lnTo>
                    <a:pt x="152751" y="432811"/>
                  </a:lnTo>
                  <a:lnTo>
                    <a:pt x="169920" y="429863"/>
                  </a:lnTo>
                  <a:lnTo>
                    <a:pt x="208406" y="435853"/>
                  </a:lnTo>
                  <a:lnTo>
                    <a:pt x="248135" y="441957"/>
                  </a:lnTo>
                  <a:lnTo>
                    <a:pt x="287399" y="448531"/>
                  </a:lnTo>
                  <a:lnTo>
                    <a:pt x="324579" y="453372"/>
                  </a:lnTo>
                  <a:lnTo>
                    <a:pt x="362715" y="454807"/>
                  </a:lnTo>
                  <a:lnTo>
                    <a:pt x="401879" y="455332"/>
                  </a:lnTo>
                  <a:lnTo>
                    <a:pt x="446013" y="455401"/>
                  </a:lnTo>
                  <a:lnTo>
                    <a:pt x="486195" y="454416"/>
                  </a:lnTo>
                  <a:lnTo>
                    <a:pt x="527057" y="448343"/>
                  </a:lnTo>
                  <a:lnTo>
                    <a:pt x="564307" y="446849"/>
                  </a:lnTo>
                  <a:lnTo>
                    <a:pt x="608557" y="446514"/>
                  </a:lnTo>
                  <a:lnTo>
                    <a:pt x="646294" y="440351"/>
                  </a:lnTo>
                  <a:lnTo>
                    <a:pt x="686086" y="438105"/>
                  </a:lnTo>
                  <a:lnTo>
                    <a:pt x="727130" y="437661"/>
                  </a:lnTo>
                  <a:lnTo>
                    <a:pt x="769045" y="437573"/>
                  </a:lnTo>
                  <a:lnTo>
                    <a:pt x="803783" y="437556"/>
                  </a:lnTo>
                  <a:lnTo>
                    <a:pt x="848274" y="437552"/>
                  </a:lnTo>
                  <a:lnTo>
                    <a:pt x="887159" y="431415"/>
                  </a:lnTo>
                  <a:lnTo>
                    <a:pt x="926000" y="428990"/>
                  </a:lnTo>
                  <a:lnTo>
                    <a:pt x="965975" y="427702"/>
                  </a:lnTo>
                  <a:lnTo>
                    <a:pt x="1000330" y="421569"/>
                  </a:lnTo>
                  <a:lnTo>
                    <a:pt x="1044746" y="420063"/>
                  </a:lnTo>
                  <a:lnTo>
                    <a:pt x="1079463" y="418773"/>
                  </a:lnTo>
                  <a:lnTo>
                    <a:pt x="1117189" y="412639"/>
                  </a:lnTo>
                  <a:lnTo>
                    <a:pt x="1158559" y="411133"/>
                  </a:lnTo>
                  <a:lnTo>
                    <a:pt x="1195321" y="410872"/>
                  </a:lnTo>
                  <a:lnTo>
                    <a:pt x="1231349" y="410795"/>
                  </a:lnTo>
                  <a:lnTo>
                    <a:pt x="1267160" y="410772"/>
                  </a:lnTo>
                  <a:lnTo>
                    <a:pt x="1303534" y="409772"/>
                  </a:lnTo>
                  <a:lnTo>
                    <a:pt x="1340472" y="404626"/>
                  </a:lnTo>
                  <a:lnTo>
                    <a:pt x="1383720" y="402385"/>
                  </a:lnTo>
                  <a:lnTo>
                    <a:pt x="1426181" y="401942"/>
                  </a:lnTo>
                  <a:lnTo>
                    <a:pt x="1463133" y="406606"/>
                  </a:lnTo>
                  <a:lnTo>
                    <a:pt x="1498900" y="409941"/>
                  </a:lnTo>
                  <a:lnTo>
                    <a:pt x="1536833" y="410600"/>
                  </a:lnTo>
                  <a:lnTo>
                    <a:pt x="1573504" y="410730"/>
                  </a:lnTo>
                  <a:lnTo>
                    <a:pt x="1616981" y="410756"/>
                  </a:lnTo>
                  <a:lnTo>
                    <a:pt x="1652027" y="410762"/>
                  </a:lnTo>
                  <a:lnTo>
                    <a:pt x="1691839" y="410762"/>
                  </a:lnTo>
                  <a:lnTo>
                    <a:pt x="1732940" y="410762"/>
                  </a:lnTo>
                  <a:lnTo>
                    <a:pt x="1776399" y="410762"/>
                  </a:lnTo>
                  <a:lnTo>
                    <a:pt x="1819079" y="410762"/>
                  </a:lnTo>
                  <a:lnTo>
                    <a:pt x="1856247" y="410762"/>
                  </a:lnTo>
                  <a:lnTo>
                    <a:pt x="1895963" y="410762"/>
                  </a:lnTo>
                  <a:lnTo>
                    <a:pt x="1937839" y="410762"/>
                  </a:lnTo>
                  <a:lnTo>
                    <a:pt x="1976573" y="410762"/>
                  </a:lnTo>
                  <a:lnTo>
                    <a:pt x="2016562" y="410762"/>
                  </a:lnTo>
                  <a:lnTo>
                    <a:pt x="2058892" y="410762"/>
                  </a:lnTo>
                  <a:lnTo>
                    <a:pt x="2102642" y="411755"/>
                  </a:lnTo>
                  <a:lnTo>
                    <a:pt x="2144831" y="418865"/>
                  </a:lnTo>
                  <a:lnTo>
                    <a:pt x="2182110" y="419620"/>
                  </a:lnTo>
                  <a:lnTo>
                    <a:pt x="2218704" y="419683"/>
                  </a:lnTo>
                  <a:lnTo>
                    <a:pt x="2226863" y="422334"/>
                  </a:lnTo>
                  <a:lnTo>
                    <a:pt x="2230428" y="424430"/>
                  </a:lnTo>
                  <a:lnTo>
                    <a:pt x="2265760" y="428070"/>
                  </a:lnTo>
                  <a:lnTo>
                    <a:pt x="2306559" y="428574"/>
                  </a:lnTo>
                  <a:lnTo>
                    <a:pt x="2335062" y="425962"/>
                  </a:lnTo>
                  <a:lnTo>
                    <a:pt x="2378132" y="420059"/>
                  </a:lnTo>
                  <a:lnTo>
                    <a:pt x="2421446" y="419740"/>
                  </a:lnTo>
                  <a:lnTo>
                    <a:pt x="2465649" y="419699"/>
                  </a:lnTo>
                  <a:lnTo>
                    <a:pt x="2508290" y="419692"/>
                  </a:lnTo>
                  <a:lnTo>
                    <a:pt x="2546469" y="419692"/>
                  </a:lnTo>
                  <a:lnTo>
                    <a:pt x="2586187" y="419692"/>
                  </a:lnTo>
                  <a:lnTo>
                    <a:pt x="2629488" y="419692"/>
                  </a:lnTo>
                  <a:lnTo>
                    <a:pt x="2669113" y="419692"/>
                  </a:lnTo>
                  <a:lnTo>
                    <a:pt x="2707981" y="419692"/>
                  </a:lnTo>
                  <a:lnTo>
                    <a:pt x="2749919" y="419692"/>
                  </a:lnTo>
                  <a:lnTo>
                    <a:pt x="2787674" y="419692"/>
                  </a:lnTo>
                  <a:lnTo>
                    <a:pt x="2828315" y="419692"/>
                  </a:lnTo>
                  <a:lnTo>
                    <a:pt x="2867652" y="419692"/>
                  </a:lnTo>
                  <a:lnTo>
                    <a:pt x="2907503" y="419692"/>
                  </a:lnTo>
                  <a:lnTo>
                    <a:pt x="2941965" y="419692"/>
                  </a:lnTo>
                  <a:lnTo>
                    <a:pt x="2980178" y="419692"/>
                  </a:lnTo>
                  <a:lnTo>
                    <a:pt x="3019017" y="419692"/>
                  </a:lnTo>
                  <a:lnTo>
                    <a:pt x="3052066" y="419692"/>
                  </a:lnTo>
                  <a:lnTo>
                    <a:pt x="3088538" y="419692"/>
                  </a:lnTo>
                  <a:lnTo>
                    <a:pt x="3128917" y="419692"/>
                  </a:lnTo>
                  <a:lnTo>
                    <a:pt x="3141717" y="418700"/>
                  </a:lnTo>
                  <a:lnTo>
                    <a:pt x="3186325" y="412004"/>
                  </a:lnTo>
                  <a:lnTo>
                    <a:pt x="3222576" y="411130"/>
                  </a:lnTo>
                  <a:lnTo>
                    <a:pt x="3265236" y="410835"/>
                  </a:lnTo>
                  <a:lnTo>
                    <a:pt x="3304165" y="409792"/>
                  </a:lnTo>
                  <a:lnTo>
                    <a:pt x="3340284" y="405624"/>
                  </a:lnTo>
                  <a:lnTo>
                    <a:pt x="3384146" y="409890"/>
                  </a:lnTo>
                  <a:lnTo>
                    <a:pt x="3410848" y="409598"/>
                  </a:lnTo>
                  <a:lnTo>
                    <a:pt x="3449049" y="403661"/>
                  </a:lnTo>
                  <a:lnTo>
                    <a:pt x="3489487" y="402374"/>
                  </a:lnTo>
                  <a:lnTo>
                    <a:pt x="3519259" y="402073"/>
                  </a:lnTo>
                  <a:lnTo>
                    <a:pt x="3552335" y="401940"/>
                  </a:lnTo>
                  <a:lnTo>
                    <a:pt x="3593560" y="395717"/>
                  </a:lnTo>
                  <a:lnTo>
                    <a:pt x="3628750" y="393459"/>
                  </a:lnTo>
                  <a:lnTo>
                    <a:pt x="3671054" y="393068"/>
                  </a:lnTo>
                  <a:lnTo>
                    <a:pt x="3710708" y="392952"/>
                  </a:lnTo>
                  <a:lnTo>
                    <a:pt x="3742963" y="392917"/>
                  </a:lnTo>
                  <a:lnTo>
                    <a:pt x="3778648" y="392908"/>
                  </a:lnTo>
                  <a:lnTo>
                    <a:pt x="3822396" y="391912"/>
                  </a:lnTo>
                  <a:lnTo>
                    <a:pt x="3859841" y="386766"/>
                  </a:lnTo>
                  <a:lnTo>
                    <a:pt x="3902354" y="384801"/>
                  </a:lnTo>
                  <a:lnTo>
                    <a:pt x="3945378" y="384219"/>
                  </a:lnTo>
                  <a:lnTo>
                    <a:pt x="3981718" y="384046"/>
                  </a:lnTo>
                  <a:lnTo>
                    <a:pt x="4020718" y="383988"/>
                  </a:lnTo>
                  <a:lnTo>
                    <a:pt x="4061091" y="383976"/>
                  </a:lnTo>
                  <a:lnTo>
                    <a:pt x="4096040" y="379234"/>
                  </a:lnTo>
                  <a:lnTo>
                    <a:pt x="4133074" y="376285"/>
                  </a:lnTo>
                  <a:lnTo>
                    <a:pt x="4173923" y="375412"/>
                  </a:lnTo>
                  <a:lnTo>
                    <a:pt x="4217807" y="375092"/>
                  </a:lnTo>
                  <a:lnTo>
                    <a:pt x="4257559" y="375054"/>
                  </a:lnTo>
                  <a:lnTo>
                    <a:pt x="4294772" y="368909"/>
                  </a:lnTo>
                  <a:lnTo>
                    <a:pt x="4338871" y="366666"/>
                  </a:lnTo>
                  <a:lnTo>
                    <a:pt x="4376904" y="366187"/>
                  </a:lnTo>
                  <a:lnTo>
                    <a:pt x="4419586" y="366128"/>
                  </a:lnTo>
                  <a:lnTo>
                    <a:pt x="4457317" y="366116"/>
                  </a:lnTo>
                  <a:lnTo>
                    <a:pt x="4493127" y="366114"/>
                  </a:lnTo>
                  <a:lnTo>
                    <a:pt x="4528320" y="366114"/>
                  </a:lnTo>
                  <a:lnTo>
                    <a:pt x="4570029" y="366114"/>
                  </a:lnTo>
                  <a:lnTo>
                    <a:pt x="4611450" y="366114"/>
                  </a:lnTo>
                  <a:lnTo>
                    <a:pt x="4654433" y="366114"/>
                  </a:lnTo>
                  <a:lnTo>
                    <a:pt x="4695261" y="366114"/>
                  </a:lnTo>
                  <a:lnTo>
                    <a:pt x="4732190" y="368760"/>
                  </a:lnTo>
                  <a:lnTo>
                    <a:pt x="4771905" y="373182"/>
                  </a:lnTo>
                  <a:lnTo>
                    <a:pt x="4808809" y="374492"/>
                  </a:lnTo>
                  <a:lnTo>
                    <a:pt x="4844878" y="374880"/>
                  </a:lnTo>
                  <a:lnTo>
                    <a:pt x="4887881" y="375011"/>
                  </a:lnTo>
                  <a:lnTo>
                    <a:pt x="4920673" y="375034"/>
                  </a:lnTo>
                  <a:lnTo>
                    <a:pt x="4960265" y="375041"/>
                  </a:lnTo>
                  <a:lnTo>
                    <a:pt x="4998684" y="375044"/>
                  </a:lnTo>
                  <a:lnTo>
                    <a:pt x="5042433" y="377690"/>
                  </a:lnTo>
                  <a:lnTo>
                    <a:pt x="5077480" y="382111"/>
                  </a:lnTo>
                  <a:lnTo>
                    <a:pt x="5115397" y="383606"/>
                  </a:lnTo>
                  <a:lnTo>
                    <a:pt x="5155246" y="383925"/>
                  </a:lnTo>
                  <a:lnTo>
                    <a:pt x="5190400" y="383964"/>
                  </a:lnTo>
                  <a:lnTo>
                    <a:pt x="5233578" y="383972"/>
                  </a:lnTo>
                  <a:lnTo>
                    <a:pt x="5268565" y="386619"/>
                  </a:lnTo>
                  <a:lnTo>
                    <a:pt x="5313106" y="391662"/>
                  </a:lnTo>
                  <a:lnTo>
                    <a:pt x="5348290" y="397276"/>
                  </a:lnTo>
                  <a:lnTo>
                    <a:pt x="5388591" y="400483"/>
                  </a:lnTo>
                  <a:lnTo>
                    <a:pt x="5433144" y="404301"/>
                  </a:lnTo>
                  <a:lnTo>
                    <a:pt x="5477025" y="409486"/>
                  </a:lnTo>
                  <a:lnTo>
                    <a:pt x="5509968" y="415125"/>
                  </a:lnTo>
                  <a:lnTo>
                    <a:pt x="5549605" y="418339"/>
                  </a:lnTo>
                  <a:lnTo>
                    <a:pt x="5588040" y="419425"/>
                  </a:lnTo>
                  <a:lnTo>
                    <a:pt x="5626500" y="422286"/>
                  </a:lnTo>
                  <a:lnTo>
                    <a:pt x="5655350" y="426744"/>
                  </a:lnTo>
                  <a:lnTo>
                    <a:pt x="5695322" y="428251"/>
                  </a:lnTo>
                  <a:lnTo>
                    <a:pt x="5735591" y="428548"/>
                  </a:lnTo>
                  <a:lnTo>
                    <a:pt x="5775884" y="428608"/>
                  </a:lnTo>
                  <a:lnTo>
                    <a:pt x="5804783" y="425972"/>
                  </a:lnTo>
                  <a:lnTo>
                    <a:pt x="5841352" y="412372"/>
                  </a:lnTo>
                  <a:lnTo>
                    <a:pt x="5857245" y="398475"/>
                  </a:lnTo>
                  <a:lnTo>
                    <a:pt x="5869000" y="371625"/>
                  </a:lnTo>
                  <a:lnTo>
                    <a:pt x="5875920" y="343383"/>
                  </a:lnTo>
                  <a:lnTo>
                    <a:pt x="5871428" y="307278"/>
                  </a:lnTo>
                  <a:lnTo>
                    <a:pt x="5864967" y="268907"/>
                  </a:lnTo>
                  <a:lnTo>
                    <a:pt x="5857131" y="224366"/>
                  </a:lnTo>
                  <a:lnTo>
                    <a:pt x="5849743" y="186297"/>
                  </a:lnTo>
                  <a:lnTo>
                    <a:pt x="5839921" y="145423"/>
                  </a:lnTo>
                  <a:lnTo>
                    <a:pt x="5831968" y="103300"/>
                  </a:lnTo>
                  <a:lnTo>
                    <a:pt x="5825261" y="67289"/>
                  </a:lnTo>
                  <a:lnTo>
                    <a:pt x="5813134" y="35978"/>
                  </a:lnTo>
                  <a:lnTo>
                    <a:pt x="5811078" y="26572"/>
                  </a:lnTo>
                  <a:lnTo>
                    <a:pt x="5804872" y="19084"/>
                  </a:lnTo>
                  <a:lnTo>
                    <a:pt x="5795499" y="13441"/>
                  </a:lnTo>
                  <a:lnTo>
                    <a:pt x="5777082" y="10264"/>
                  </a:lnTo>
                  <a:lnTo>
                    <a:pt x="5739186" y="9103"/>
                  </a:lnTo>
                  <a:lnTo>
                    <a:pt x="5695419" y="8961"/>
                  </a:lnTo>
                  <a:lnTo>
                    <a:pt x="5655485" y="9929"/>
                  </a:lnTo>
                  <a:lnTo>
                    <a:pt x="5614320" y="15996"/>
                  </a:lnTo>
                  <a:lnTo>
                    <a:pt x="5577525" y="17489"/>
                  </a:lnTo>
                  <a:lnTo>
                    <a:pt x="5536329" y="17747"/>
                  </a:lnTo>
                  <a:lnTo>
                    <a:pt x="5500641" y="17824"/>
                  </a:lnTo>
                  <a:lnTo>
                    <a:pt x="5461733" y="17847"/>
                  </a:lnTo>
                  <a:lnTo>
                    <a:pt x="5423527" y="17853"/>
                  </a:lnTo>
                  <a:lnTo>
                    <a:pt x="5382190" y="17856"/>
                  </a:lnTo>
                  <a:lnTo>
                    <a:pt x="5342716" y="17856"/>
                  </a:lnTo>
                  <a:lnTo>
                    <a:pt x="5301735" y="13116"/>
                  </a:lnTo>
                  <a:lnTo>
                    <a:pt x="5263985" y="9754"/>
                  </a:lnTo>
                  <a:lnTo>
                    <a:pt x="5221985" y="9090"/>
                  </a:lnTo>
                  <a:lnTo>
                    <a:pt x="5179992" y="8959"/>
                  </a:lnTo>
                  <a:lnTo>
                    <a:pt x="5139616" y="8933"/>
                  </a:lnTo>
                  <a:lnTo>
                    <a:pt x="5097098" y="8928"/>
                  </a:lnTo>
                  <a:lnTo>
                    <a:pt x="5055002" y="8927"/>
                  </a:lnTo>
                  <a:lnTo>
                    <a:pt x="5014605" y="8927"/>
                  </a:lnTo>
                  <a:lnTo>
                    <a:pt x="4972083" y="8927"/>
                  </a:lnTo>
                  <a:lnTo>
                    <a:pt x="4929987" y="4186"/>
                  </a:lnTo>
                  <a:lnTo>
                    <a:pt x="4895224" y="1238"/>
                  </a:lnTo>
                  <a:lnTo>
                    <a:pt x="4859789" y="365"/>
                  </a:lnTo>
                  <a:lnTo>
                    <a:pt x="4824155" y="106"/>
                  </a:lnTo>
                  <a:lnTo>
                    <a:pt x="4788461" y="29"/>
                  </a:lnTo>
                  <a:lnTo>
                    <a:pt x="4752750" y="7"/>
                  </a:lnTo>
                  <a:lnTo>
                    <a:pt x="4717033" y="0"/>
                  </a:lnTo>
                  <a:lnTo>
                    <a:pt x="4681315" y="4738"/>
                  </a:lnTo>
                  <a:lnTo>
                    <a:pt x="4640856" y="7686"/>
                  </a:lnTo>
                  <a:lnTo>
                    <a:pt x="4602190" y="8559"/>
                  </a:lnTo>
                  <a:lnTo>
                    <a:pt x="4565597" y="8818"/>
                  </a:lnTo>
                  <a:lnTo>
                    <a:pt x="4529619" y="8894"/>
                  </a:lnTo>
                  <a:lnTo>
                    <a:pt x="4493824" y="8917"/>
                  </a:lnTo>
                  <a:lnTo>
                    <a:pt x="4452310" y="8925"/>
                  </a:lnTo>
                  <a:lnTo>
                    <a:pt x="4418552" y="8926"/>
                  </a:lnTo>
                  <a:lnTo>
                    <a:pt x="4383414" y="8927"/>
                  </a:lnTo>
                  <a:lnTo>
                    <a:pt x="4347868" y="8927"/>
                  </a:lnTo>
                  <a:lnTo>
                    <a:pt x="4313192" y="8927"/>
                  </a:lnTo>
                  <a:lnTo>
                    <a:pt x="4271660" y="8927"/>
                  </a:lnTo>
                  <a:lnTo>
                    <a:pt x="4237254" y="8927"/>
                  </a:lnTo>
                  <a:lnTo>
                    <a:pt x="4194814" y="8927"/>
                  </a:lnTo>
                  <a:lnTo>
                    <a:pt x="4151630" y="8927"/>
                  </a:lnTo>
                  <a:lnTo>
                    <a:pt x="4110762" y="8927"/>
                  </a:lnTo>
                  <a:lnTo>
                    <a:pt x="4069506" y="8927"/>
                  </a:lnTo>
                  <a:lnTo>
                    <a:pt x="4025564" y="8927"/>
                  </a:lnTo>
                  <a:lnTo>
                    <a:pt x="3981313" y="8927"/>
                  </a:lnTo>
                  <a:lnTo>
                    <a:pt x="3938874" y="8927"/>
                  </a:lnTo>
                  <a:lnTo>
                    <a:pt x="3904054" y="8927"/>
                  </a:lnTo>
                  <a:lnTo>
                    <a:pt x="3863861" y="8927"/>
                  </a:lnTo>
                  <a:lnTo>
                    <a:pt x="3824614" y="8927"/>
                  </a:lnTo>
                  <a:lnTo>
                    <a:pt x="3790603" y="8927"/>
                  </a:lnTo>
                  <a:lnTo>
                    <a:pt x="3748296" y="13667"/>
                  </a:lnTo>
                  <a:lnTo>
                    <a:pt x="3705139" y="17029"/>
                  </a:lnTo>
                  <a:lnTo>
                    <a:pt x="3664277" y="17693"/>
                  </a:lnTo>
                  <a:lnTo>
                    <a:pt x="3623021" y="17824"/>
                  </a:lnTo>
                  <a:lnTo>
                    <a:pt x="3590534" y="17847"/>
                  </a:lnTo>
                  <a:lnTo>
                    <a:pt x="3559538" y="20498"/>
                  </a:lnTo>
                  <a:lnTo>
                    <a:pt x="3525589" y="23991"/>
                  </a:lnTo>
                  <a:lnTo>
                    <a:pt x="3485155" y="25958"/>
                  </a:lnTo>
                  <a:lnTo>
                    <a:pt x="3441678" y="26622"/>
                  </a:lnTo>
                  <a:lnTo>
                    <a:pt x="3398998" y="29383"/>
                  </a:lnTo>
                  <a:lnTo>
                    <a:pt x="3365933" y="32901"/>
                  </a:lnTo>
                  <a:lnTo>
                    <a:pt x="3329591" y="34882"/>
                  </a:lnTo>
                  <a:lnTo>
                    <a:pt x="3295121" y="34476"/>
                  </a:lnTo>
                  <a:lnTo>
                    <a:pt x="3256304" y="28599"/>
                  </a:lnTo>
                  <a:lnTo>
                    <a:pt x="3215233" y="27144"/>
                  </a:lnTo>
                  <a:lnTo>
                    <a:pt x="3175039" y="26856"/>
                  </a:lnTo>
                  <a:lnTo>
                    <a:pt x="3132557" y="26800"/>
                  </a:lnTo>
                  <a:lnTo>
                    <a:pt x="3090468" y="26788"/>
                  </a:lnTo>
                  <a:lnTo>
                    <a:pt x="3050073" y="26786"/>
                  </a:lnTo>
                  <a:lnTo>
                    <a:pt x="3007551" y="26786"/>
                  </a:lnTo>
                  <a:lnTo>
                    <a:pt x="2965454" y="26786"/>
                  </a:lnTo>
                  <a:lnTo>
                    <a:pt x="2930693" y="26786"/>
                  </a:lnTo>
                  <a:lnTo>
                    <a:pt x="2889529" y="26786"/>
                  </a:lnTo>
                  <a:lnTo>
                    <a:pt x="2855831" y="26786"/>
                  </a:lnTo>
                  <a:lnTo>
                    <a:pt x="2819719" y="26786"/>
                  </a:lnTo>
                  <a:lnTo>
                    <a:pt x="2776057" y="26786"/>
                  </a:lnTo>
                  <a:lnTo>
                    <a:pt x="2739489" y="26786"/>
                  </a:lnTo>
                  <a:lnTo>
                    <a:pt x="2708024" y="26786"/>
                  </a:lnTo>
                  <a:lnTo>
                    <a:pt x="2667996" y="29432"/>
                  </a:lnTo>
                  <a:lnTo>
                    <a:pt x="2631001" y="33854"/>
                  </a:lnTo>
                  <a:lnTo>
                    <a:pt x="2592259" y="35164"/>
                  </a:lnTo>
                  <a:lnTo>
                    <a:pt x="2552005" y="35552"/>
                  </a:lnTo>
                  <a:lnTo>
                    <a:pt x="2514943" y="35667"/>
                  </a:lnTo>
                  <a:lnTo>
                    <a:pt x="2478827" y="35702"/>
                  </a:lnTo>
                  <a:lnTo>
                    <a:pt x="2442990" y="35711"/>
                  </a:lnTo>
                  <a:lnTo>
                    <a:pt x="2407236" y="38360"/>
                  </a:lnTo>
                  <a:lnTo>
                    <a:pt x="2371507" y="42783"/>
                  </a:lnTo>
                  <a:lnTo>
                    <a:pt x="2335785" y="44094"/>
                  </a:lnTo>
                  <a:lnTo>
                    <a:pt x="2300065" y="44482"/>
                  </a:lnTo>
                  <a:lnTo>
                    <a:pt x="2264346" y="44597"/>
                  </a:lnTo>
                  <a:lnTo>
                    <a:pt x="2228628" y="44631"/>
                  </a:lnTo>
                  <a:lnTo>
                    <a:pt x="2185743" y="44642"/>
                  </a:lnTo>
                  <a:lnTo>
                    <a:pt x="2142472" y="44645"/>
                  </a:lnTo>
                  <a:lnTo>
                    <a:pt x="2101587" y="44645"/>
                  </a:lnTo>
                  <a:lnTo>
                    <a:pt x="2067293" y="47291"/>
                  </a:lnTo>
                  <a:lnTo>
                    <a:pt x="2031997" y="51713"/>
                  </a:lnTo>
                  <a:lnTo>
                    <a:pt x="1989255" y="53207"/>
                  </a:lnTo>
                  <a:lnTo>
                    <a:pt x="1945020" y="54495"/>
                  </a:lnTo>
                  <a:lnTo>
                    <a:pt x="1900710" y="60628"/>
                  </a:lnTo>
                  <a:lnTo>
                    <a:pt x="1864238" y="61949"/>
                  </a:lnTo>
                  <a:lnTo>
                    <a:pt x="1823666" y="62340"/>
                  </a:lnTo>
                  <a:lnTo>
                    <a:pt x="1783290" y="67212"/>
                  </a:lnTo>
                  <a:lnTo>
                    <a:pt x="1741506" y="70601"/>
                  </a:lnTo>
                  <a:lnTo>
                    <a:pt x="1700932" y="76065"/>
                  </a:lnTo>
                  <a:lnTo>
                    <a:pt x="1657016" y="79798"/>
                  </a:lnTo>
                  <a:lnTo>
                    <a:pt x="1622368" y="82842"/>
                  </a:lnTo>
                  <a:lnTo>
                    <a:pt x="1584982" y="87382"/>
                  </a:lnTo>
                  <a:lnTo>
                    <a:pt x="1541941" y="89042"/>
                  </a:lnTo>
                  <a:lnTo>
                    <a:pt x="1512372" y="91890"/>
                  </a:lnTo>
                  <a:lnTo>
                    <a:pt x="1468682" y="96973"/>
                  </a:lnTo>
                  <a:lnTo>
                    <a:pt x="1426794" y="98059"/>
                  </a:lnTo>
                  <a:lnTo>
                    <a:pt x="1389295" y="99194"/>
                  </a:lnTo>
                  <a:lnTo>
                    <a:pt x="1356895" y="105909"/>
                  </a:lnTo>
                  <a:lnTo>
                    <a:pt x="1314846" y="98978"/>
                  </a:lnTo>
                  <a:lnTo>
                    <a:pt x="1271940" y="98253"/>
                  </a:lnTo>
                  <a:lnTo>
                    <a:pt x="1230985" y="89847"/>
                  </a:lnTo>
                  <a:lnTo>
                    <a:pt x="1190548" y="89315"/>
                  </a:lnTo>
                  <a:lnTo>
                    <a:pt x="1178011" y="88308"/>
                  </a:lnTo>
                  <a:lnTo>
                    <a:pt x="1150735" y="81606"/>
                  </a:lnTo>
                  <a:lnTo>
                    <a:pt x="1106396" y="80386"/>
                  </a:lnTo>
                  <a:lnTo>
                    <a:pt x="1091671" y="79378"/>
                  </a:lnTo>
                  <a:lnTo>
                    <a:pt x="1074658" y="73297"/>
                  </a:lnTo>
                  <a:lnTo>
                    <a:pt x="1031445" y="71483"/>
                  </a:lnTo>
                  <a:lnTo>
                    <a:pt x="990538" y="71436"/>
                  </a:lnTo>
                  <a:lnTo>
                    <a:pt x="947805" y="71434"/>
                  </a:lnTo>
                  <a:lnTo>
                    <a:pt x="903207" y="71434"/>
                  </a:lnTo>
                  <a:lnTo>
                    <a:pt x="864088" y="71434"/>
                  </a:lnTo>
                  <a:lnTo>
                    <a:pt x="821895" y="71434"/>
                  </a:lnTo>
                  <a:lnTo>
                    <a:pt x="782840" y="74080"/>
                  </a:lnTo>
                  <a:lnTo>
                    <a:pt x="741721" y="79123"/>
                  </a:lnTo>
                  <a:lnTo>
                    <a:pt x="702389" y="79996"/>
                  </a:lnTo>
                  <a:lnTo>
                    <a:pt x="664057" y="84996"/>
                  </a:lnTo>
                  <a:lnTo>
                    <a:pt x="624662" y="88445"/>
                  </a:lnTo>
                  <a:lnTo>
                    <a:pt x="587456" y="89182"/>
                  </a:lnTo>
                  <a:lnTo>
                    <a:pt x="545588" y="91925"/>
                  </a:lnTo>
                  <a:lnTo>
                    <a:pt x="501380" y="96980"/>
                  </a:lnTo>
                  <a:lnTo>
                    <a:pt x="466254" y="97855"/>
                  </a:lnTo>
                  <a:lnTo>
                    <a:pt x="430110" y="104288"/>
                  </a:lnTo>
                  <a:lnTo>
                    <a:pt x="394204" y="106304"/>
                  </a:lnTo>
                  <a:lnTo>
                    <a:pt x="351754" y="106986"/>
                  </a:lnTo>
                  <a:lnTo>
                    <a:pt x="317189" y="107104"/>
                  </a:lnTo>
                  <a:lnTo>
                    <a:pt x="274694" y="107143"/>
                  </a:lnTo>
                  <a:lnTo>
                    <a:pt x="235665" y="107152"/>
                  </a:lnTo>
                  <a:lnTo>
                    <a:pt x="195075" y="107153"/>
                  </a:lnTo>
                  <a:lnTo>
                    <a:pt x="150783" y="107153"/>
                  </a:lnTo>
                  <a:lnTo>
                    <a:pt x="112839" y="107153"/>
                  </a:lnTo>
                  <a:lnTo>
                    <a:pt x="74783" y="107153"/>
                  </a:lnTo>
                  <a:lnTo>
                    <a:pt x="31885" y="107153"/>
                  </a:lnTo>
                  <a:lnTo>
                    <a:pt x="409" y="107153"/>
                  </a:lnTo>
                  <a:lnTo>
                    <a:pt x="0" y="110130"/>
                  </a:lnTo>
                  <a:lnTo>
                    <a:pt x="4877" y="150009"/>
                  </a:lnTo>
                  <a:lnTo>
                    <a:pt x="6113" y="193524"/>
                  </a:lnTo>
                  <a:lnTo>
                    <a:pt x="12822" y="232959"/>
                  </a:lnTo>
                  <a:lnTo>
                    <a:pt x="21645" y="276335"/>
                  </a:lnTo>
                  <a:lnTo>
                    <a:pt x="29857" y="312404"/>
                  </a:lnTo>
                  <a:lnTo>
                    <a:pt x="39210" y="355244"/>
                  </a:lnTo>
                  <a:lnTo>
                    <a:pt x="41750" y="397906"/>
                  </a:lnTo>
                  <a:lnTo>
                    <a:pt x="47955" y="413347"/>
                  </a:lnTo>
                  <a:lnTo>
                    <a:pt x="70665" y="440397"/>
                  </a:lnTo>
                  <a:lnTo>
                    <a:pt x="76593" y="443777"/>
                  </a:lnTo>
                  <a:lnTo>
                    <a:pt x="79563" y="444678"/>
                  </a:lnTo>
                  <a:lnTo>
                    <a:pt x="81543" y="446272"/>
                  </a:lnTo>
                  <a:lnTo>
                    <a:pt x="83743" y="450688"/>
                  </a:lnTo>
                  <a:lnTo>
                    <a:pt x="116832" y="454478"/>
                  </a:lnTo>
                  <a:lnTo>
                    <a:pt x="154917" y="455288"/>
                  </a:lnTo>
                  <a:lnTo>
                    <a:pt x="194964" y="455400"/>
                  </a:lnTo>
                  <a:lnTo>
                    <a:pt x="246237" y="455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/>
            <p:cNvSpPr/>
            <p:nvPr/>
          </p:nvSpPr>
          <p:spPr>
            <a:xfrm>
              <a:off x="4982766" y="2608710"/>
              <a:ext cx="53579" cy="213072"/>
            </a:xfrm>
            <a:custGeom>
              <a:avLst/>
              <a:gdLst/>
              <a:ahLst/>
              <a:cxnLst/>
              <a:rect l="0" t="0" r="0" b="0"/>
              <a:pathLst>
                <a:path w="53579" h="213072">
                  <a:moveTo>
                    <a:pt x="0" y="7688"/>
                  </a:moveTo>
                  <a:lnTo>
                    <a:pt x="0" y="0"/>
                  </a:lnTo>
                  <a:lnTo>
                    <a:pt x="0" y="38743"/>
                  </a:lnTo>
                  <a:lnTo>
                    <a:pt x="6136" y="77212"/>
                  </a:lnTo>
                  <a:lnTo>
                    <a:pt x="11023" y="104949"/>
                  </a:lnTo>
                  <a:lnTo>
                    <a:pt x="24087" y="142682"/>
                  </a:lnTo>
                  <a:lnTo>
                    <a:pt x="38731" y="181680"/>
                  </a:lnTo>
                  <a:lnTo>
                    <a:pt x="53578" y="213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4"/>
          <p:cNvGrpSpPr/>
          <p:nvPr/>
        </p:nvGrpSpPr>
        <p:grpSpPr>
          <a:xfrm>
            <a:off x="4938117" y="2705695"/>
            <a:ext cx="258206" cy="80369"/>
            <a:chOff x="4938117" y="2705695"/>
            <a:chExt cx="258206" cy="80369"/>
          </a:xfrm>
        </p:grpSpPr>
        <p:sp>
          <p:nvSpPr>
            <p:cNvPr id="55" name="SMARTInkShape-46"/>
            <p:cNvSpPr/>
            <p:nvPr/>
          </p:nvSpPr>
          <p:spPr>
            <a:xfrm>
              <a:off x="4938117" y="2732484"/>
              <a:ext cx="133947" cy="53580"/>
            </a:xfrm>
            <a:custGeom>
              <a:avLst/>
              <a:gdLst/>
              <a:ahLst/>
              <a:cxnLst/>
              <a:rect l="0" t="0" r="0" b="0"/>
              <a:pathLst>
                <a:path w="133947" h="53580">
                  <a:moveTo>
                    <a:pt x="0" y="53579"/>
                  </a:moveTo>
                  <a:lnTo>
                    <a:pt x="17651" y="50932"/>
                  </a:lnTo>
                  <a:lnTo>
                    <a:pt x="61488" y="38347"/>
                  </a:lnTo>
                  <a:lnTo>
                    <a:pt x="85861" y="26720"/>
                  </a:lnTo>
                  <a:lnTo>
                    <a:pt x="102500" y="17839"/>
                  </a:lnTo>
                  <a:lnTo>
                    <a:pt x="120990" y="8924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7"/>
            <p:cNvSpPr/>
            <p:nvPr/>
          </p:nvSpPr>
          <p:spPr>
            <a:xfrm>
              <a:off x="5081612" y="2705695"/>
              <a:ext cx="114711" cy="79773"/>
            </a:xfrm>
            <a:custGeom>
              <a:avLst/>
              <a:gdLst/>
              <a:ahLst/>
              <a:cxnLst/>
              <a:rect l="0" t="0" r="0" b="0"/>
              <a:pathLst>
                <a:path w="114711" h="79773">
                  <a:moveTo>
                    <a:pt x="44029" y="0"/>
                  </a:moveTo>
                  <a:lnTo>
                    <a:pt x="34933" y="17197"/>
                  </a:lnTo>
                  <a:lnTo>
                    <a:pt x="9988" y="47344"/>
                  </a:lnTo>
                  <a:lnTo>
                    <a:pt x="1475" y="52347"/>
                  </a:lnTo>
                  <a:lnTo>
                    <a:pt x="0" y="62694"/>
                  </a:lnTo>
                  <a:lnTo>
                    <a:pt x="2301" y="70198"/>
                  </a:lnTo>
                  <a:lnTo>
                    <a:pt x="4304" y="73587"/>
                  </a:lnTo>
                  <a:lnTo>
                    <a:pt x="6631" y="75847"/>
                  </a:lnTo>
                  <a:lnTo>
                    <a:pt x="11863" y="78358"/>
                  </a:lnTo>
                  <a:lnTo>
                    <a:pt x="20387" y="79772"/>
                  </a:lnTo>
                  <a:lnTo>
                    <a:pt x="63403" y="72230"/>
                  </a:lnTo>
                  <a:lnTo>
                    <a:pt x="71822" y="71790"/>
                  </a:lnTo>
                  <a:lnTo>
                    <a:pt x="106857" y="56092"/>
                  </a:lnTo>
                  <a:lnTo>
                    <a:pt x="109727" y="53269"/>
                  </a:lnTo>
                  <a:lnTo>
                    <a:pt x="112916" y="44842"/>
                  </a:lnTo>
                  <a:lnTo>
                    <a:pt x="114710" y="33682"/>
                  </a:lnTo>
                  <a:lnTo>
                    <a:pt x="112978" y="31384"/>
                  </a:lnTo>
                  <a:lnTo>
                    <a:pt x="8867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15"/>
          <p:cNvGrpSpPr/>
          <p:nvPr/>
        </p:nvGrpSpPr>
        <p:grpSpPr>
          <a:xfrm>
            <a:off x="6806916" y="2937867"/>
            <a:ext cx="944053" cy="316221"/>
            <a:chOff x="6806916" y="2937867"/>
            <a:chExt cx="944053" cy="316221"/>
          </a:xfrm>
        </p:grpSpPr>
        <p:sp>
          <p:nvSpPr>
            <p:cNvPr id="58" name="SMARTInkShape-48"/>
            <p:cNvSpPr/>
            <p:nvPr/>
          </p:nvSpPr>
          <p:spPr>
            <a:xfrm>
              <a:off x="6806916" y="2937867"/>
              <a:ext cx="247537" cy="316221"/>
            </a:xfrm>
            <a:custGeom>
              <a:avLst/>
              <a:gdLst/>
              <a:ahLst/>
              <a:cxnLst/>
              <a:rect l="0" t="0" r="0" b="0"/>
              <a:pathLst>
                <a:path w="247537" h="316221">
                  <a:moveTo>
                    <a:pt x="149310" y="0"/>
                  </a:moveTo>
                  <a:lnTo>
                    <a:pt x="148318" y="15250"/>
                  </a:lnTo>
                  <a:lnTo>
                    <a:pt x="144571" y="29598"/>
                  </a:lnTo>
                  <a:lnTo>
                    <a:pt x="141189" y="32631"/>
                  </a:lnTo>
                  <a:lnTo>
                    <a:pt x="136952" y="32668"/>
                  </a:lnTo>
                  <a:lnTo>
                    <a:pt x="120631" y="27950"/>
                  </a:lnTo>
                  <a:lnTo>
                    <a:pt x="96715" y="36614"/>
                  </a:lnTo>
                  <a:lnTo>
                    <a:pt x="83601" y="46369"/>
                  </a:lnTo>
                  <a:lnTo>
                    <a:pt x="62358" y="73541"/>
                  </a:lnTo>
                  <a:lnTo>
                    <a:pt x="45189" y="114701"/>
                  </a:lnTo>
                  <a:lnTo>
                    <a:pt x="29383" y="149300"/>
                  </a:lnTo>
                  <a:lnTo>
                    <a:pt x="13124" y="184687"/>
                  </a:lnTo>
                  <a:lnTo>
                    <a:pt x="2575" y="219315"/>
                  </a:lnTo>
                  <a:lnTo>
                    <a:pt x="0" y="249860"/>
                  </a:lnTo>
                  <a:lnTo>
                    <a:pt x="2913" y="272114"/>
                  </a:lnTo>
                  <a:lnTo>
                    <a:pt x="10162" y="287296"/>
                  </a:lnTo>
                  <a:lnTo>
                    <a:pt x="25399" y="301422"/>
                  </a:lnTo>
                  <a:lnTo>
                    <a:pt x="39668" y="308590"/>
                  </a:lnTo>
                  <a:lnTo>
                    <a:pt x="76586" y="316220"/>
                  </a:lnTo>
                  <a:lnTo>
                    <a:pt x="108058" y="314836"/>
                  </a:lnTo>
                  <a:lnTo>
                    <a:pt x="139245" y="308268"/>
                  </a:lnTo>
                  <a:lnTo>
                    <a:pt x="176755" y="296060"/>
                  </a:lnTo>
                  <a:lnTo>
                    <a:pt x="200437" y="283513"/>
                  </a:lnTo>
                  <a:lnTo>
                    <a:pt x="212713" y="271857"/>
                  </a:lnTo>
                  <a:lnTo>
                    <a:pt x="236728" y="231518"/>
                  </a:lnTo>
                  <a:lnTo>
                    <a:pt x="247536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"/>
            <p:cNvSpPr/>
            <p:nvPr/>
          </p:nvSpPr>
          <p:spPr>
            <a:xfrm>
              <a:off x="7072312" y="2964656"/>
              <a:ext cx="196454" cy="232173"/>
            </a:xfrm>
            <a:custGeom>
              <a:avLst/>
              <a:gdLst/>
              <a:ahLst/>
              <a:cxnLst/>
              <a:rect l="0" t="0" r="0" b="0"/>
              <a:pathLst>
                <a:path w="196454" h="232173">
                  <a:moveTo>
                    <a:pt x="0" y="0"/>
                  </a:moveTo>
                  <a:lnTo>
                    <a:pt x="0" y="42027"/>
                  </a:lnTo>
                  <a:lnTo>
                    <a:pt x="0" y="75401"/>
                  </a:lnTo>
                  <a:lnTo>
                    <a:pt x="0" y="106603"/>
                  </a:lnTo>
                  <a:lnTo>
                    <a:pt x="992" y="141637"/>
                  </a:lnTo>
                  <a:lnTo>
                    <a:pt x="6137" y="186275"/>
                  </a:lnTo>
                  <a:lnTo>
                    <a:pt x="9094" y="211407"/>
                  </a:lnTo>
                  <a:lnTo>
                    <a:pt x="11024" y="215352"/>
                  </a:lnTo>
                  <a:lnTo>
                    <a:pt x="13303" y="217982"/>
                  </a:lnTo>
                  <a:lnTo>
                    <a:pt x="16806" y="217751"/>
                  </a:lnTo>
                  <a:lnTo>
                    <a:pt x="25990" y="212203"/>
                  </a:lnTo>
                  <a:lnTo>
                    <a:pt x="37577" y="197923"/>
                  </a:lnTo>
                  <a:lnTo>
                    <a:pt x="61198" y="155891"/>
                  </a:lnTo>
                  <a:lnTo>
                    <a:pt x="89517" y="127807"/>
                  </a:lnTo>
                  <a:lnTo>
                    <a:pt x="95396" y="123900"/>
                  </a:lnTo>
                  <a:lnTo>
                    <a:pt x="100308" y="122288"/>
                  </a:lnTo>
                  <a:lnTo>
                    <a:pt x="104576" y="122205"/>
                  </a:lnTo>
                  <a:lnTo>
                    <a:pt x="108412" y="123142"/>
                  </a:lnTo>
                  <a:lnTo>
                    <a:pt x="123294" y="138682"/>
                  </a:lnTo>
                  <a:lnTo>
                    <a:pt x="138970" y="175745"/>
                  </a:lnTo>
                  <a:lnTo>
                    <a:pt x="154659" y="215309"/>
                  </a:lnTo>
                  <a:lnTo>
                    <a:pt x="158668" y="220930"/>
                  </a:lnTo>
                  <a:lnTo>
                    <a:pt x="168415" y="227175"/>
                  </a:lnTo>
                  <a:lnTo>
                    <a:pt x="196453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/>
            <p:cNvSpPr/>
            <p:nvPr/>
          </p:nvSpPr>
          <p:spPr>
            <a:xfrm>
              <a:off x="7300540" y="3027164"/>
              <a:ext cx="155749" cy="146315"/>
            </a:xfrm>
            <a:custGeom>
              <a:avLst/>
              <a:gdLst/>
              <a:ahLst/>
              <a:cxnLst/>
              <a:rect l="0" t="0" r="0" b="0"/>
              <a:pathLst>
                <a:path w="155749" h="146315">
                  <a:moveTo>
                    <a:pt x="66451" y="0"/>
                  </a:moveTo>
                  <a:lnTo>
                    <a:pt x="36982" y="31454"/>
                  </a:lnTo>
                  <a:lnTo>
                    <a:pt x="16138" y="74640"/>
                  </a:lnTo>
                  <a:lnTo>
                    <a:pt x="0" y="112031"/>
                  </a:lnTo>
                  <a:lnTo>
                    <a:pt x="1530" y="122883"/>
                  </a:lnTo>
                  <a:lnTo>
                    <a:pt x="8163" y="131674"/>
                  </a:lnTo>
                  <a:lnTo>
                    <a:pt x="12710" y="135408"/>
                  </a:lnTo>
                  <a:lnTo>
                    <a:pt x="38072" y="145403"/>
                  </a:lnTo>
                  <a:lnTo>
                    <a:pt x="56815" y="146314"/>
                  </a:lnTo>
                  <a:lnTo>
                    <a:pt x="89393" y="141248"/>
                  </a:lnTo>
                  <a:lnTo>
                    <a:pt x="130624" y="130647"/>
                  </a:lnTo>
                  <a:lnTo>
                    <a:pt x="155748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"/>
            <p:cNvSpPr/>
            <p:nvPr/>
          </p:nvSpPr>
          <p:spPr>
            <a:xfrm>
              <a:off x="7286624" y="3036094"/>
              <a:ext cx="67431" cy="133946"/>
            </a:xfrm>
            <a:custGeom>
              <a:avLst/>
              <a:gdLst/>
              <a:ahLst/>
              <a:cxnLst/>
              <a:rect l="0" t="0" r="0" b="0"/>
              <a:pathLst>
                <a:path w="67431" h="133946">
                  <a:moveTo>
                    <a:pt x="62508" y="0"/>
                  </a:moveTo>
                  <a:lnTo>
                    <a:pt x="57769" y="0"/>
                  </a:lnTo>
                  <a:lnTo>
                    <a:pt x="56372" y="992"/>
                  </a:lnTo>
                  <a:lnTo>
                    <a:pt x="55441" y="2646"/>
                  </a:lnTo>
                  <a:lnTo>
                    <a:pt x="54820" y="4740"/>
                  </a:lnTo>
                  <a:lnTo>
                    <a:pt x="55398" y="7129"/>
                  </a:lnTo>
                  <a:lnTo>
                    <a:pt x="59961" y="16223"/>
                  </a:lnTo>
                  <a:lnTo>
                    <a:pt x="67430" y="53148"/>
                  </a:lnTo>
                  <a:lnTo>
                    <a:pt x="58612" y="83054"/>
                  </a:lnTo>
                  <a:lnTo>
                    <a:pt x="47878" y="96775"/>
                  </a:lnTo>
                  <a:lnTo>
                    <a:pt x="12382" y="129571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2"/>
            <p:cNvSpPr/>
            <p:nvPr/>
          </p:nvSpPr>
          <p:spPr>
            <a:xfrm>
              <a:off x="7456288" y="3015704"/>
              <a:ext cx="294681" cy="172195"/>
            </a:xfrm>
            <a:custGeom>
              <a:avLst/>
              <a:gdLst/>
              <a:ahLst/>
              <a:cxnLst/>
              <a:rect l="0" t="0" r="0" b="0"/>
              <a:pathLst>
                <a:path w="294681" h="172195">
                  <a:moveTo>
                    <a:pt x="0" y="38249"/>
                  </a:moveTo>
                  <a:lnTo>
                    <a:pt x="7130" y="46370"/>
                  </a:lnTo>
                  <a:lnTo>
                    <a:pt x="29061" y="89669"/>
                  </a:lnTo>
                  <a:lnTo>
                    <a:pt x="34842" y="123893"/>
                  </a:lnTo>
                  <a:lnTo>
                    <a:pt x="35696" y="144710"/>
                  </a:lnTo>
                  <a:lnTo>
                    <a:pt x="48076" y="102037"/>
                  </a:lnTo>
                  <a:lnTo>
                    <a:pt x="64398" y="65291"/>
                  </a:lnTo>
                  <a:lnTo>
                    <a:pt x="89939" y="27491"/>
                  </a:lnTo>
                  <a:lnTo>
                    <a:pt x="95678" y="19171"/>
                  </a:lnTo>
                  <a:lnTo>
                    <a:pt x="101489" y="15608"/>
                  </a:lnTo>
                  <a:lnTo>
                    <a:pt x="107347" y="15218"/>
                  </a:lnTo>
                  <a:lnTo>
                    <a:pt x="113237" y="16941"/>
                  </a:lnTo>
                  <a:lnTo>
                    <a:pt x="125072" y="32087"/>
                  </a:lnTo>
                  <a:lnTo>
                    <a:pt x="137601" y="60566"/>
                  </a:lnTo>
                  <a:lnTo>
                    <a:pt x="145058" y="100364"/>
                  </a:lnTo>
                  <a:lnTo>
                    <a:pt x="150472" y="119751"/>
                  </a:lnTo>
                  <a:lnTo>
                    <a:pt x="151770" y="135905"/>
                  </a:lnTo>
                  <a:lnTo>
                    <a:pt x="147055" y="136306"/>
                  </a:lnTo>
                  <a:lnTo>
                    <a:pt x="145662" y="135371"/>
                  </a:lnTo>
                  <a:lnTo>
                    <a:pt x="144733" y="133754"/>
                  </a:lnTo>
                  <a:lnTo>
                    <a:pt x="143243" y="124032"/>
                  </a:lnTo>
                  <a:lnTo>
                    <a:pt x="145684" y="118377"/>
                  </a:lnTo>
                  <a:lnTo>
                    <a:pt x="150077" y="110572"/>
                  </a:lnTo>
                  <a:lnTo>
                    <a:pt x="168617" y="72908"/>
                  </a:lnTo>
                  <a:lnTo>
                    <a:pt x="196708" y="31826"/>
                  </a:lnTo>
                  <a:lnTo>
                    <a:pt x="214389" y="14848"/>
                  </a:lnTo>
                  <a:lnTo>
                    <a:pt x="238141" y="223"/>
                  </a:lnTo>
                  <a:lnTo>
                    <a:pt x="243097" y="0"/>
                  </a:lnTo>
                  <a:lnTo>
                    <a:pt x="247393" y="1836"/>
                  </a:lnTo>
                  <a:lnTo>
                    <a:pt x="261417" y="14299"/>
                  </a:lnTo>
                  <a:lnTo>
                    <a:pt x="265014" y="22975"/>
                  </a:lnTo>
                  <a:lnTo>
                    <a:pt x="274706" y="63403"/>
                  </a:lnTo>
                  <a:lnTo>
                    <a:pt x="276636" y="107681"/>
                  </a:lnTo>
                  <a:lnTo>
                    <a:pt x="277731" y="120701"/>
                  </a:lnTo>
                  <a:lnTo>
                    <a:pt x="286496" y="159916"/>
                  </a:lnTo>
                  <a:lnTo>
                    <a:pt x="294680" y="172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598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998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Unit 1 Study Guide </vt:lpstr>
      <vt:lpstr>Question #1</vt:lpstr>
      <vt:lpstr>Question #2</vt:lpstr>
      <vt:lpstr>Question #3</vt:lpstr>
      <vt:lpstr>Question 4</vt:lpstr>
      <vt:lpstr>Question 5</vt:lpstr>
      <vt:lpstr>Question 6</vt:lpstr>
      <vt:lpstr>Question 7</vt:lpstr>
      <vt:lpstr>Question 8</vt:lpstr>
      <vt:lpstr>Question 9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Ramm</dc:creator>
  <cp:lastModifiedBy>Ramm, Lindsay</cp:lastModifiedBy>
  <cp:revision>11</cp:revision>
  <dcterms:created xsi:type="dcterms:W3CDTF">2013-10-15T14:12:48Z</dcterms:created>
  <dcterms:modified xsi:type="dcterms:W3CDTF">2017-10-26T14:54:50Z</dcterms:modified>
</cp:coreProperties>
</file>